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5" r:id="rId1"/>
  </p:sldMasterIdLst>
  <p:notesMasterIdLst>
    <p:notesMasterId r:id="rId35"/>
  </p:notesMasterIdLst>
  <p:sldIdLst>
    <p:sldId id="256" r:id="rId2"/>
    <p:sldId id="416" r:id="rId3"/>
    <p:sldId id="402" r:id="rId4"/>
    <p:sldId id="373" r:id="rId5"/>
    <p:sldId id="284" r:id="rId6"/>
    <p:sldId id="424" r:id="rId7"/>
    <p:sldId id="372" r:id="rId8"/>
    <p:sldId id="417" r:id="rId9"/>
    <p:sldId id="403" r:id="rId10"/>
    <p:sldId id="423" r:id="rId11"/>
    <p:sldId id="351" r:id="rId12"/>
    <p:sldId id="299" r:id="rId13"/>
    <p:sldId id="353" r:id="rId14"/>
    <p:sldId id="354" r:id="rId15"/>
    <p:sldId id="355" r:id="rId16"/>
    <p:sldId id="412" r:id="rId17"/>
    <p:sldId id="413" r:id="rId18"/>
    <p:sldId id="415" r:id="rId19"/>
    <p:sldId id="314" r:id="rId20"/>
    <p:sldId id="316" r:id="rId21"/>
    <p:sldId id="414" r:id="rId22"/>
    <p:sldId id="322" r:id="rId23"/>
    <p:sldId id="376" r:id="rId24"/>
    <p:sldId id="418" r:id="rId25"/>
    <p:sldId id="419" r:id="rId26"/>
    <p:sldId id="420" r:id="rId27"/>
    <p:sldId id="422" r:id="rId28"/>
    <p:sldId id="394" r:id="rId29"/>
    <p:sldId id="360" r:id="rId30"/>
    <p:sldId id="382" r:id="rId31"/>
    <p:sldId id="385" r:id="rId32"/>
    <p:sldId id="384" r:id="rId33"/>
    <p:sldId id="365" r:id="rId34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603" autoAdjust="0"/>
  </p:normalViewPr>
  <p:slideViewPr>
    <p:cSldViewPr snapToGrid="0">
      <p:cViewPr varScale="1">
        <p:scale>
          <a:sx n="88" d="100"/>
          <a:sy n="88" d="100"/>
        </p:scale>
        <p:origin x="1306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8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769774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sscafe/gulp-cheatshee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74002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5" name="Shape 61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Shape 61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96436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5" name="Shape 61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.on(event, callback): Listen for an FS event.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lang="en-US" sz="1200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Available events: add, </a:t>
            </a:r>
            <a:r>
              <a:rPr lang="en-US" sz="1200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addDir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change, unlink, </a:t>
            </a:r>
            <a:r>
              <a:rPr lang="en-US" sz="1200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unlinkDir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ready, raw, error.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lang="en-US" sz="1200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Additionally all is available which gets emitted with the underlying event name and path for every event other than ready, raw, and error.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lang="en-US" sz="1200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see: https://github.com/paulmillr/chokidar</a:t>
            </a:r>
            <a:endParaRPr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Shape 61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68931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5" name="Shape 61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Shape 61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1016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5" name="Shape 61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Need Code!!</a:t>
            </a:r>
            <a:endParaRPr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Shape 61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8569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5" name="Shape 61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Need Code!!</a:t>
            </a:r>
            <a:endParaRPr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Shape 61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2684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80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5" name="Shape 80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Shape 80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6558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Shape 83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5" name="Shape 83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Shape 8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0071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6" name="Shape 86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Shape 86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55043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Shape 88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83" name="Shape 88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Shape 88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43342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Shape 88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83" name="Shape 88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Shape 88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1622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Shape 39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" sz="1200" b="0" i="0" u="none" strike="noStrike" cap="none" baseline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60931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Shape 91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6" name="Shape 91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Shape 91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99308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Shape 9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3" name="Shape 9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98995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Shape 9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0" name="Shape 9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25124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44" name="Shape 9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5367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Shape 10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0" name="Shape 10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97407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80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5" name="Shape 80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Shape 80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49756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5044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0392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4" name="Shape 41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Shape 41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6665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7" name="Shape 43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Resources: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1200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Cheatsheet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-US" sz="1200" dirty="0" smtClean="0">
                <a:hlinkClick r:id="rId3"/>
              </a:rPr>
              <a:t>https://github.com/osscafe/gulp-cheatsheet</a:t>
            </a: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Learning Gulp </a:t>
            </a:r>
            <a:r>
              <a:rPr lang="en-US" sz="1200" b="1" dirty="0" smtClean="0"/>
              <a:t>http://hmphry.com/gulp</a:t>
            </a:r>
            <a:r>
              <a:rPr lang="en-US" sz="1200" b="1" baseline="0" dirty="0" smtClean="0"/>
              <a:t>/</a:t>
            </a:r>
            <a:endParaRPr lang="en" sz="1200" b="0" i="0" u="none" strike="noStrike" cap="none" baseline="0" dirty="0" smtClean="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Shape 43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9208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3" name="Shape 50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Shape 50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8512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1" name="Shape 58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"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Shape 58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2107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80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5" name="Shape 80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Shape 80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9979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5" name="Shape 61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Shape 61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5441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5" name="Shape 61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Shape 61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4188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Orange Line"/>
          <p:cNvCxnSpPr/>
          <p:nvPr/>
        </p:nvCxnSpPr>
        <p:spPr>
          <a:xfrm>
            <a:off x="2266156" y="4376543"/>
            <a:ext cx="4625696" cy="6225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ocial Textbox"/>
          <p:cNvSpPr>
            <a:spLocks noGrp="1"/>
          </p:cNvSpPr>
          <p:nvPr>
            <p:ph type="body" sz="quarter" idx="22" hasCustomPrompt="1"/>
          </p:nvPr>
        </p:nvSpPr>
        <p:spPr>
          <a:xfrm>
            <a:off x="4345530" y="3811224"/>
            <a:ext cx="4090300" cy="364679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200">
                <a:solidFill>
                  <a:schemeClr val="tx1"/>
                </a:solidFill>
                <a:latin typeface="Myriad Pro" panose="020B0503030403020204" pitchFamily="34" charset="0"/>
              </a:defRPr>
            </a:lvl1pPr>
            <a:lvl2pPr marL="222847" indent="0" algn="ctr">
              <a:buFontTx/>
              <a:buNone/>
              <a:defRPr sz="1600"/>
            </a:lvl2pPr>
            <a:lvl3pPr marL="447217" indent="0" algn="ctr">
              <a:buFontTx/>
              <a:buNone/>
              <a:defRPr sz="1600"/>
            </a:lvl3pPr>
            <a:lvl4pPr marL="662434" indent="0" algn="ctr">
              <a:buFontTx/>
              <a:buNone/>
              <a:defRPr sz="1600"/>
            </a:lvl4pPr>
            <a:lvl5pPr marL="822698" indent="0" algn="ctr">
              <a:buFontTx/>
              <a:buNone/>
              <a:defRPr sz="1600"/>
            </a:lvl5pPr>
          </a:lstStyle>
          <a:p>
            <a:pPr lvl="0"/>
            <a:r>
              <a:rPr lang="en-US" dirty="0" smtClean="0"/>
              <a:t>Click Here to Add URL | Twitter | Social connections</a:t>
            </a:r>
          </a:p>
        </p:txBody>
      </p:sp>
      <p:sp>
        <p:nvSpPr>
          <p:cNvPr id="5" name="Authors Name"/>
          <p:cNvSpPr>
            <a:spLocks noGrp="1"/>
          </p:cNvSpPr>
          <p:nvPr>
            <p:ph type="body" sz="quarter" idx="21" hasCustomPrompt="1"/>
          </p:nvPr>
        </p:nvSpPr>
        <p:spPr>
          <a:xfrm>
            <a:off x="4347336" y="3422979"/>
            <a:ext cx="4090300" cy="344704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100">
                <a:latin typeface="Myriad Pro" panose="020B0503030403020204" pitchFamily="34" charset="0"/>
              </a:defRPr>
            </a:lvl1pPr>
            <a:lvl2pPr marL="222847" indent="0" algn="ctr">
              <a:buFontTx/>
              <a:buNone/>
              <a:defRPr sz="1600"/>
            </a:lvl2pPr>
            <a:lvl3pPr marL="447217" indent="0" algn="ctr">
              <a:buFontTx/>
              <a:buNone/>
              <a:defRPr sz="1600"/>
            </a:lvl3pPr>
            <a:lvl4pPr marL="662434" indent="0" algn="ctr">
              <a:buFontTx/>
              <a:buNone/>
              <a:defRPr sz="1600"/>
            </a:lvl4pPr>
            <a:lvl5pPr marL="822698" indent="0" algn="ctr">
              <a:buFontTx/>
              <a:buNone/>
              <a:defRPr sz="1600"/>
            </a:lvl5pPr>
          </a:lstStyle>
          <a:p>
            <a:pPr lvl="0"/>
            <a:r>
              <a:rPr lang="en-US" dirty="0" smtClean="0"/>
              <a:t>Click to Add Author’s Name</a:t>
            </a:r>
          </a:p>
        </p:txBody>
      </p:sp>
      <p:sp>
        <p:nvSpPr>
          <p:cNvPr id="14" name="Author 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2267866" y="2365267"/>
            <a:ext cx="1828800" cy="1828800"/>
          </a:xfrm>
        </p:spPr>
        <p:txBody>
          <a:bodyPr anchor="ctr"/>
          <a:lstStyle>
            <a:lvl1pPr marL="0" indent="0" algn="ctr">
              <a:buNone/>
              <a:defRPr sz="1800"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Click Icon to Add 300x300px Author Image</a:t>
            </a:r>
            <a:endParaRPr lang="en-US" dirty="0"/>
          </a:p>
        </p:txBody>
      </p:sp>
      <p:sp>
        <p:nvSpPr>
          <p:cNvPr id="12" name="Module Title 2"/>
          <p:cNvSpPr>
            <a:spLocks noGrp="1"/>
          </p:cNvSpPr>
          <p:nvPr>
            <p:ph type="body" sz="quarter" idx="11" hasCustomPrompt="1"/>
          </p:nvPr>
        </p:nvSpPr>
        <p:spPr>
          <a:xfrm>
            <a:off x="454029" y="1318639"/>
            <a:ext cx="8255000" cy="674577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400" baseline="0">
                <a:solidFill>
                  <a:schemeClr val="tx1"/>
                </a:solidFill>
                <a:latin typeface="Myriad Pro" panose="020B0503030403020204" pitchFamily="34" charset="0"/>
              </a:defRPr>
            </a:lvl1pPr>
            <a:lvl2pPr marL="222847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17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34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822698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r>
              <a:rPr lang="en-US" dirty="0" smtClean="0"/>
              <a:t>Click to Edit Module Title (Module #1)</a:t>
            </a:r>
            <a:endParaRPr lang="en-US" dirty="0"/>
          </a:p>
        </p:txBody>
      </p:sp>
      <p:sp>
        <p:nvSpPr>
          <p:cNvPr id="20" name="Course/Module Title"/>
          <p:cNvSpPr>
            <a:spLocks noGrp="1"/>
          </p:cNvSpPr>
          <p:nvPr>
            <p:ph type="title" hasCustomPrompt="1"/>
          </p:nvPr>
        </p:nvSpPr>
        <p:spPr>
          <a:xfrm>
            <a:off x="454028" y="140402"/>
            <a:ext cx="8243535" cy="1178237"/>
          </a:xfrm>
          <a:prstGeom prst="rect">
            <a:avLst/>
          </a:prstGeom>
        </p:spPr>
        <p:txBody>
          <a:bodyPr vert="horz" lIns="0" tIns="43960" rIns="87919" bIns="43960" rtlCol="0" anchor="b" anchorCtr="0">
            <a:noAutofit/>
          </a:bodyPr>
          <a:lstStyle>
            <a:lvl1pPr>
              <a:lnSpc>
                <a:spcPct val="100000"/>
              </a:lnSpc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Edit Course Title (Module #1) or </a:t>
            </a:r>
            <a:br>
              <a:rPr lang="en-US" dirty="0" smtClean="0"/>
            </a:br>
            <a:r>
              <a:rPr lang="en-US" dirty="0" smtClean="0"/>
              <a:t>Module Title (Module #2+)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91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4028" y="140402"/>
            <a:ext cx="8243535" cy="11782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8" y="1318638"/>
            <a:ext cx="8243535" cy="3401568"/>
          </a:xfrm>
          <a:noFill/>
        </p:spPr>
        <p:txBody>
          <a:bodyPr lIns="182880" tIns="137160" rIns="182880" bIns="137160"/>
          <a:lstStyle>
            <a:lvl1pPr marL="0" indent="0">
              <a:buNone/>
              <a:defRPr sz="195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22847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217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434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698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27488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2838450"/>
          </a:xfrm>
          <a:solidFill>
            <a:schemeClr val="tx2"/>
          </a:solidFill>
        </p:spPr>
        <p:txBody>
          <a:bodyPr lIns="640080" tIns="365760" rIns="457200" bIns="274320" anchor="b" anchorCtr="0"/>
          <a:lstStyle>
            <a:lvl1pPr marL="0" indent="0">
              <a:buNone/>
              <a:defRPr sz="195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22847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217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434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698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0852" y="3665220"/>
            <a:ext cx="8175854" cy="995423"/>
          </a:xfrm>
        </p:spPr>
        <p:txBody>
          <a:bodyPr/>
          <a:lstStyle>
            <a:lvl1pPr marL="0" marR="0" indent="0" algn="l" defTabSz="4395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70000"/>
              <a:buFontTx/>
              <a:buNone/>
              <a:tabLst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22847" indent="0">
              <a:spcBef>
                <a:spcPts val="0"/>
              </a:spcBef>
              <a:spcAft>
                <a:spcPts val="800"/>
              </a:spcAft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447217" indent="0">
              <a:spcBef>
                <a:spcPts val="0"/>
              </a:spcBef>
              <a:spcAft>
                <a:spcPts val="800"/>
              </a:spcAft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662434" indent="0">
              <a:spcBef>
                <a:spcPts val="0"/>
              </a:spcBef>
              <a:spcAft>
                <a:spcPts val="800"/>
              </a:spcAft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822698" indent="0">
              <a:spcBef>
                <a:spcPts val="0"/>
              </a:spcBef>
              <a:spcAft>
                <a:spcPts val="800"/>
              </a:spcAft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0850" y="2876551"/>
            <a:ext cx="8175854" cy="738127"/>
          </a:xfrm>
        </p:spPr>
        <p:txBody>
          <a:bodyPr anchor="b"/>
          <a:lstStyle>
            <a:lvl1pPr algn="l">
              <a:defRPr lang="en-US" sz="2400" b="0" i="0" kern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defRPr>
            </a:lvl1pPr>
          </a:lstStyle>
          <a:p>
            <a:r>
              <a:rPr lang="en-US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52942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 Ligh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450850" y="425259"/>
            <a:ext cx="8228051" cy="2963792"/>
          </a:xfrm>
        </p:spPr>
        <p:txBody>
          <a:bodyPr vert="horz" lIns="0" tIns="0" rIns="0" bIns="0" rtlCol="0" anchor="ctr">
            <a:normAutofit/>
          </a:bodyPr>
          <a:lstStyle>
            <a:lvl1pPr marL="0" marR="0" indent="0" algn="ctr" defTabSz="439587" rtl="0" eaLnBrk="1" fontAlgn="auto" latinLnBrk="0" hangingPunct="1">
              <a:lnSpc>
                <a:spcPct val="100000"/>
              </a:lnSpc>
              <a:spcBef>
                <a:spcPts val="769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 charset="2"/>
              <a:buNone/>
              <a:tabLst/>
              <a:defRPr lang="en-US" sz="1950" dirty="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marL="0" marR="0" lvl="0" indent="0" algn="ctr" defTabSz="439587" rtl="0" eaLnBrk="1" fontAlgn="auto" latinLnBrk="0" hangingPunct="1">
              <a:lnSpc>
                <a:spcPct val="100000"/>
              </a:lnSpc>
              <a:spcBef>
                <a:spcPts val="769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 charset="2"/>
              <a:buNone/>
              <a:tabLst/>
              <a:defRPr/>
            </a:pPr>
            <a:r>
              <a:rPr lang="en-US" dirty="0" smtClean="0"/>
              <a:t>Click to edit text or click the </a:t>
            </a:r>
            <a:br>
              <a:rPr lang="en-US" dirty="0" smtClean="0"/>
            </a:br>
            <a:r>
              <a:rPr lang="en-US" dirty="0" smtClean="0"/>
              <a:t>image icon to add a graphic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0851" y="4001568"/>
            <a:ext cx="8228049" cy="665733"/>
          </a:xfrm>
        </p:spPr>
        <p:txBody>
          <a:bodyPr vert="horz" lIns="0" tIns="0" rIns="0" bIns="0" rtlCol="0" anchor="t">
            <a:noAutofit/>
          </a:bodyPr>
          <a:lstStyle>
            <a:lvl1pPr marL="222847" indent="-222847" algn="l">
              <a:buNone/>
              <a:defRPr lang="en-US" sz="18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tabLst/>
            </a:pPr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5" name="Title 3"/>
          <p:cNvSpPr>
            <a:spLocks noGrp="1"/>
          </p:cNvSpPr>
          <p:nvPr>
            <p:ph type="title" hasCustomPrompt="1"/>
          </p:nvPr>
        </p:nvSpPr>
        <p:spPr>
          <a:xfrm>
            <a:off x="450850" y="3583401"/>
            <a:ext cx="8228051" cy="404851"/>
          </a:xfrm>
        </p:spPr>
        <p:txBody>
          <a:bodyPr vert="horz" lIns="0" tIns="43960" rIns="87919" bIns="43960" rtlCol="0" anchor="ctr" anchorCtr="0">
            <a:noAutofit/>
          </a:bodyPr>
          <a:lstStyle>
            <a:lvl1pPr algn="l">
              <a:def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</a:defRPr>
            </a:lvl1pPr>
          </a:lstStyle>
          <a:p>
            <a:pPr lvl="0" algn="l"/>
            <a:r>
              <a:rPr lang="en-US" dirty="0" smtClean="0"/>
              <a:t>Click to 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00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2040591" y="1045370"/>
            <a:ext cx="5062818" cy="3052762"/>
          </a:xfrm>
        </p:spPr>
        <p:txBody>
          <a:bodyPr anchor="ctr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22847" indent="0">
              <a:buNone/>
              <a:defRPr/>
            </a:lvl2pPr>
            <a:lvl3pPr marL="447217" indent="0">
              <a:buNone/>
              <a:defRPr/>
            </a:lvl3pPr>
            <a:lvl4pPr marL="662434" indent="0">
              <a:buNone/>
              <a:defRPr/>
            </a:lvl4pPr>
            <a:lvl5pPr marL="822698" indent="0">
              <a:buNone/>
              <a:defRPr/>
            </a:lvl5pPr>
          </a:lstStyle>
          <a:p>
            <a:pPr lvl="0"/>
            <a:r>
              <a:rPr lang="en-US" dirty="0" smtClean="0"/>
              <a:t>Click to add a short important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91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>
            <a:spLocks noGrp="1"/>
          </p:cNvSpPr>
          <p:nvPr>
            <p:ph sz="quarter" idx="18" hasCustomPrompt="1"/>
          </p:nvPr>
        </p:nvSpPr>
        <p:spPr>
          <a:xfrm>
            <a:off x="467033" y="1327356"/>
            <a:ext cx="3989301" cy="3172662"/>
          </a:xfrm>
        </p:spPr>
        <p:txBody>
          <a:bodyPr anchor="ctr">
            <a:normAutofit/>
          </a:bodyPr>
          <a:lstStyle>
            <a:lvl1pPr marL="55960" indent="-13097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sz="2100" b="0" i="0" baseline="0">
                <a:solidFill>
                  <a:schemeClr val="tx1"/>
                </a:solidFill>
                <a:latin typeface="+mn-lt"/>
              </a:defRPr>
            </a:lvl1pPr>
            <a:lvl2pPr marL="55960" indent="-13097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lang="en-US" sz="1800" b="0" i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Arial"/>
              </a:defRPr>
            </a:lvl2pPr>
            <a:lvl3pPr marL="42863" indent="0" algn="l">
              <a:spcBef>
                <a:spcPts val="0"/>
              </a:spcBef>
              <a:buClr>
                <a:srgbClr val="FF6600"/>
              </a:buClr>
              <a:buSzPct val="25000"/>
              <a:buFont typeface="Myriad Pro" panose="020B0503030403020204" pitchFamily="34" charset="0"/>
              <a:buChar char=" "/>
              <a:defRPr sz="1650" b="0" i="0" baseline="0">
                <a:solidFill>
                  <a:schemeClr val="accent1"/>
                </a:solidFill>
                <a:latin typeface="Myriad Pro Light" panose="020B0403030403020204" pitchFamily="34" charset="0"/>
              </a:defRPr>
            </a:lvl3pPr>
            <a:lvl4pPr marL="662434" indent="0" algn="ctr">
              <a:buClr>
                <a:srgbClr val="FF6600"/>
              </a:buClr>
              <a:buSzPct val="70000"/>
              <a:buFontTx/>
              <a:buNone/>
              <a:defRPr sz="2400" b="0" i="0" baseline="0">
                <a:latin typeface="Helvetica Light"/>
                <a:cs typeface="Arial"/>
              </a:defRPr>
            </a:lvl4pPr>
            <a:lvl5pPr marL="882227" indent="-222847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67033" y="140402"/>
            <a:ext cx="8226323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9" hasCustomPrompt="1"/>
          </p:nvPr>
        </p:nvSpPr>
        <p:spPr>
          <a:xfrm>
            <a:off x="4704055" y="1327356"/>
            <a:ext cx="3989301" cy="3172662"/>
          </a:xfrm>
        </p:spPr>
        <p:txBody>
          <a:bodyPr anchor="ctr">
            <a:normAutofit/>
          </a:bodyPr>
          <a:lstStyle>
            <a:lvl1pPr marL="55960" indent="-13097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sz="2100" b="0" i="0" baseline="0">
                <a:solidFill>
                  <a:schemeClr val="tx1"/>
                </a:solidFill>
                <a:latin typeface="+mn-lt"/>
              </a:defRPr>
            </a:lvl1pPr>
            <a:lvl2pPr marL="55960" indent="-13097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lang="en-US" sz="1800" b="0" i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Arial"/>
              </a:defRPr>
            </a:lvl2pPr>
            <a:lvl3pPr marL="42863" indent="0" algn="l">
              <a:spcBef>
                <a:spcPts val="0"/>
              </a:spcBef>
              <a:buClr>
                <a:srgbClr val="FF6600"/>
              </a:buClr>
              <a:buSzPct val="25000"/>
              <a:buFont typeface="Myriad Pro" panose="020B0503030403020204" pitchFamily="34" charset="0"/>
              <a:buChar char=" "/>
              <a:defRPr sz="1650" b="0" i="0" baseline="0">
                <a:solidFill>
                  <a:schemeClr val="accent1"/>
                </a:solidFill>
                <a:latin typeface="Myriad Pro Light" panose="020B0403030403020204" pitchFamily="34" charset="0"/>
              </a:defRPr>
            </a:lvl3pPr>
            <a:lvl4pPr marL="662434" indent="0" algn="ctr">
              <a:buClr>
                <a:srgbClr val="FF6600"/>
              </a:buClr>
              <a:buSzPct val="70000"/>
              <a:buFontTx/>
              <a:buNone/>
              <a:defRPr sz="2400" b="0" i="0" baseline="0">
                <a:latin typeface="Helvetica Light"/>
                <a:cs typeface="Arial"/>
              </a:defRPr>
            </a:lvl4pPr>
            <a:lvl5pPr marL="882227" indent="-222847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7657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2 Placeholder"/>
          <p:cNvSpPr>
            <a:spLocks noGrp="1"/>
          </p:cNvSpPr>
          <p:nvPr>
            <p:ph sz="quarter" idx="23" hasCustomPrompt="1"/>
          </p:nvPr>
        </p:nvSpPr>
        <p:spPr>
          <a:xfrm>
            <a:off x="4692662" y="2004058"/>
            <a:ext cx="3995928" cy="2505456"/>
          </a:xfrm>
        </p:spPr>
        <p:txBody>
          <a:bodyPr>
            <a:normAutofit/>
          </a:bodyPr>
          <a:lstStyle>
            <a:lvl1pPr>
              <a:defRPr sz="1950"/>
            </a:lvl1pPr>
            <a:lvl3pPr>
              <a:defRPr sz="1650"/>
            </a:lvl3pPr>
            <a:lvl4pPr>
              <a:defRPr sz="1500"/>
            </a:lvl4pPr>
            <a:lvl5pPr>
              <a:defRPr sz="1350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body" sz="quarter" idx="18" hasCustomPrompt="1"/>
          </p:nvPr>
        </p:nvSpPr>
        <p:spPr>
          <a:xfrm>
            <a:off x="4692662" y="1326476"/>
            <a:ext cx="3987789" cy="559059"/>
          </a:xfrm>
        </p:spPr>
        <p:txBody>
          <a:bodyPr anchor="ctr">
            <a:normAutofit/>
          </a:bodyPr>
          <a:lstStyle>
            <a:lvl1pPr marL="0" indent="0" algn="l">
              <a:buNone/>
              <a:defRPr sz="2100" b="0" i="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Column Title</a:t>
            </a:r>
          </a:p>
        </p:txBody>
      </p:sp>
      <p:sp>
        <p:nvSpPr>
          <p:cNvPr id="4" name="Content 1 Placeholder"/>
          <p:cNvSpPr>
            <a:spLocks noGrp="1"/>
          </p:cNvSpPr>
          <p:nvPr>
            <p:ph sz="quarter" idx="22" hasCustomPrompt="1"/>
          </p:nvPr>
        </p:nvSpPr>
        <p:spPr>
          <a:xfrm>
            <a:off x="454026" y="2004058"/>
            <a:ext cx="3995928" cy="2505456"/>
          </a:xfrm>
        </p:spPr>
        <p:txBody>
          <a:bodyPr>
            <a:normAutofit/>
          </a:bodyPr>
          <a:lstStyle>
            <a:lvl1pPr>
              <a:defRPr sz="1950"/>
            </a:lvl1pPr>
            <a:lvl2pPr>
              <a:defRPr sz="1800"/>
            </a:lvl2pPr>
            <a:lvl3pPr>
              <a:defRPr sz="1650"/>
            </a:lvl3pPr>
            <a:lvl4pPr>
              <a:defRPr sz="1500"/>
            </a:lvl4pPr>
            <a:lvl5pPr>
              <a:defRPr sz="1350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Subtitle 1"/>
          <p:cNvSpPr>
            <a:spLocks noGrp="1"/>
          </p:cNvSpPr>
          <p:nvPr>
            <p:ph type="body" sz="quarter" idx="17" hasCustomPrompt="1"/>
          </p:nvPr>
        </p:nvSpPr>
        <p:spPr>
          <a:xfrm>
            <a:off x="454027" y="1325318"/>
            <a:ext cx="3993752" cy="560218"/>
          </a:xfrm>
        </p:spPr>
        <p:txBody>
          <a:bodyPr anchor="ctr">
            <a:normAutofit/>
          </a:bodyPr>
          <a:lstStyle>
            <a:lvl1pPr marL="0" indent="0" algn="l">
              <a:buNone/>
              <a:defRPr sz="2100" b="0" i="0" baseline="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Column Title</a:t>
            </a:r>
          </a:p>
        </p:txBody>
      </p:sp>
      <p:sp>
        <p:nvSpPr>
          <p:cNvPr id="20" name="Title"/>
          <p:cNvSpPr>
            <a:spLocks noGrp="1"/>
          </p:cNvSpPr>
          <p:nvPr>
            <p:ph type="title" hasCustomPrompt="1"/>
          </p:nvPr>
        </p:nvSpPr>
        <p:spPr>
          <a:xfrm>
            <a:off x="454028" y="140402"/>
            <a:ext cx="8243535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sz="33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77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Left | Gra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y Box Background"/>
          <p:cNvSpPr/>
          <p:nvPr/>
        </p:nvSpPr>
        <p:spPr>
          <a:xfrm>
            <a:off x="5405224" y="1318638"/>
            <a:ext cx="3388094" cy="317946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28574" tIns="28575" rIns="28574" bIns="28575" anchor="ctr"/>
          <a:lstStyle/>
          <a:p>
            <a:pPr defTabSz="439587">
              <a:defRPr sz="2400"/>
            </a:pPr>
            <a:endParaRPr sz="2400">
              <a:solidFill>
                <a:srgbClr val="333333"/>
              </a:solidFill>
            </a:endParaRPr>
          </a:p>
        </p:txBody>
      </p:sp>
      <p:sp>
        <p:nvSpPr>
          <p:cNvPr id="8" name="Right Placeholder"/>
          <p:cNvSpPr>
            <a:spLocks noGrp="1"/>
          </p:cNvSpPr>
          <p:nvPr>
            <p:ph sz="quarter" idx="18" hasCustomPrompt="1"/>
          </p:nvPr>
        </p:nvSpPr>
        <p:spPr>
          <a:xfrm>
            <a:off x="5576832" y="1479175"/>
            <a:ext cx="3023836" cy="2868708"/>
          </a:xfrm>
        </p:spPr>
        <p:txBody>
          <a:bodyPr anchor="ctr">
            <a:normAutofit/>
          </a:bodyPr>
          <a:lstStyle>
            <a:lvl1pPr marL="0" indent="0" algn="ctr">
              <a:buClr>
                <a:schemeClr val="accent1"/>
              </a:buClr>
              <a:buNone/>
              <a:defRPr sz="1800" baseline="0">
                <a:solidFill>
                  <a:schemeClr val="tx1"/>
                </a:solidFill>
                <a:latin typeface="Myriad Pro" panose="020B0503030403020204" pitchFamily="34" charset="0"/>
              </a:defRPr>
            </a:lvl1pPr>
            <a:lvl2pPr>
              <a:buClr>
                <a:schemeClr val="bg1">
                  <a:lumMod val="65000"/>
                </a:schemeClr>
              </a:buClr>
              <a:defRPr sz="2100"/>
            </a:lvl2pPr>
            <a:lvl3pPr>
              <a:buClr>
                <a:schemeClr val="bg1">
                  <a:lumMod val="85000"/>
                </a:schemeClr>
              </a:buClr>
              <a:defRPr sz="1800"/>
            </a:lvl3pPr>
            <a:lvl4pPr>
              <a:defRPr sz="1600"/>
            </a:lvl4pPr>
            <a:lvl5pPr marL="659381" indent="0">
              <a:buNone/>
              <a:defRPr sz="1400"/>
            </a:lvl5pPr>
          </a:lstStyle>
          <a:p>
            <a:r>
              <a:rPr lang="en-US" dirty="0" smtClean="0"/>
              <a:t>Drag picture </a:t>
            </a:r>
            <a:br>
              <a:rPr lang="en-US" dirty="0" smtClean="0"/>
            </a:br>
            <a:r>
              <a:rPr lang="en-US" dirty="0" smtClean="0"/>
              <a:t>to placeholder </a:t>
            </a:r>
            <a:br>
              <a:rPr lang="en-US" dirty="0" smtClean="0"/>
            </a:br>
            <a:r>
              <a:rPr lang="en-US" dirty="0" smtClean="0"/>
              <a:t>or click icon to </a:t>
            </a:r>
            <a:br>
              <a:rPr lang="en-US" dirty="0" smtClean="0"/>
            </a:br>
            <a:r>
              <a:rPr lang="en-US" dirty="0" smtClean="0"/>
              <a:t>add a graphic</a:t>
            </a:r>
            <a:endParaRPr lang="en-US" dirty="0"/>
          </a:p>
        </p:txBody>
      </p:sp>
      <p:sp>
        <p:nvSpPr>
          <p:cNvPr id="21" name="Left Content Placeholder"/>
          <p:cNvSpPr>
            <a:spLocks noGrp="1"/>
          </p:cNvSpPr>
          <p:nvPr>
            <p:ph sz="quarter" idx="13" hasCustomPrompt="1"/>
          </p:nvPr>
        </p:nvSpPr>
        <p:spPr>
          <a:xfrm>
            <a:off x="452345" y="1327357"/>
            <a:ext cx="4665010" cy="3172730"/>
          </a:xfrm>
        </p:spPr>
        <p:txBody>
          <a:bodyPr>
            <a:normAutofit/>
          </a:bodyPr>
          <a:lstStyle>
            <a:lvl1pPr marL="222847" indent="-222847">
              <a:buClr>
                <a:schemeClr val="accent1"/>
              </a:buClr>
              <a:buSzPct val="70000"/>
              <a:buFont typeface="Wingdings" charset="2"/>
              <a:buChar char="§"/>
              <a:defRPr sz="1950" b="0" i="0" baseline="0">
                <a:solidFill>
                  <a:schemeClr val="tx1"/>
                </a:solidFill>
                <a:latin typeface="+mn-lt"/>
              </a:defRPr>
            </a:lvl1pPr>
            <a:lvl2pPr marL="439587" indent="-216740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b="0" i="0" baseline="0">
                <a:solidFill>
                  <a:schemeClr val="tx1"/>
                </a:solidFill>
                <a:latin typeface="+mn-lt"/>
              </a:defRPr>
            </a:lvl2pPr>
            <a:lvl3pPr marL="662432" indent="-215216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650" b="0" i="0" baseline="0">
                <a:solidFill>
                  <a:schemeClr val="tx1"/>
                </a:solidFill>
                <a:latin typeface="+mn-lt"/>
              </a:defRPr>
            </a:lvl3pPr>
            <a:lvl4pPr marL="822701" indent="-160267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500" b="0" i="0" baseline="0">
                <a:solidFill>
                  <a:schemeClr val="tx1"/>
                </a:solidFill>
                <a:latin typeface="+mn-lt"/>
                <a:cs typeface="Arial"/>
              </a:defRPr>
            </a:lvl4pPr>
            <a:lvl5pPr marL="882227" indent="-222847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9" name="Title"/>
          <p:cNvSpPr>
            <a:spLocks noGrp="1"/>
          </p:cNvSpPr>
          <p:nvPr>
            <p:ph type="title" hasCustomPrompt="1"/>
          </p:nvPr>
        </p:nvSpPr>
        <p:spPr>
          <a:xfrm>
            <a:off x="454028" y="140402"/>
            <a:ext cx="8243535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/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Text/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6086041" y="1318639"/>
            <a:ext cx="2611523" cy="3172731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600"/>
              </a:spcAft>
              <a:buClr>
                <a:srgbClr val="FF6600"/>
              </a:buClr>
              <a:buFontTx/>
              <a:buNone/>
              <a:defRPr sz="2100">
                <a:latin typeface="+mn-lt"/>
              </a:defRPr>
            </a:lvl1pPr>
            <a:lvl2pPr>
              <a:buClr>
                <a:srgbClr val="FF6600"/>
              </a:buClr>
              <a:defRPr sz="2100"/>
            </a:lvl2pPr>
            <a:lvl3pPr>
              <a:buClr>
                <a:srgbClr val="FF6600"/>
              </a:buClr>
              <a:defRPr sz="1800"/>
            </a:lvl3pPr>
            <a:lvl4pPr>
              <a:defRPr sz="1600"/>
            </a:lvl4pPr>
            <a:lvl5pPr marL="659381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 hasCustomPrompt="1"/>
          </p:nvPr>
        </p:nvSpPr>
        <p:spPr>
          <a:xfrm>
            <a:off x="3266240" y="1327355"/>
            <a:ext cx="2611523" cy="3172731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600"/>
              </a:spcAft>
              <a:buClr>
                <a:srgbClr val="FF6600"/>
              </a:buClr>
              <a:buFontTx/>
              <a:buNone/>
              <a:defRPr sz="2100">
                <a:latin typeface="+mn-lt"/>
              </a:defRPr>
            </a:lvl1pPr>
            <a:lvl2pPr>
              <a:buClr>
                <a:srgbClr val="FF6600"/>
              </a:buClr>
              <a:defRPr sz="2100"/>
            </a:lvl2pPr>
            <a:lvl3pPr>
              <a:buClr>
                <a:srgbClr val="FF6600"/>
              </a:buClr>
              <a:defRPr sz="1800"/>
            </a:lvl3pPr>
            <a:lvl4pPr>
              <a:defRPr sz="1600"/>
            </a:lvl4pPr>
            <a:lvl5pPr marL="659381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16" name="Content Placeholder 1"/>
          <p:cNvSpPr>
            <a:spLocks noGrp="1"/>
          </p:cNvSpPr>
          <p:nvPr>
            <p:ph sz="quarter" idx="18" hasCustomPrompt="1"/>
          </p:nvPr>
        </p:nvSpPr>
        <p:spPr>
          <a:xfrm>
            <a:off x="454029" y="1327355"/>
            <a:ext cx="2611523" cy="3172731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600"/>
              </a:spcAft>
              <a:buClr>
                <a:srgbClr val="FF6600"/>
              </a:buClr>
              <a:buFontTx/>
              <a:buNone/>
              <a:defRPr sz="2100" baseline="0">
                <a:latin typeface="+mn-lt"/>
              </a:defRPr>
            </a:lvl1pPr>
            <a:lvl2pPr marL="222847" indent="0" algn="ctr">
              <a:buClr>
                <a:srgbClr val="FF6600"/>
              </a:buClr>
              <a:buFontTx/>
              <a:buNone/>
              <a:defRPr sz="2100"/>
            </a:lvl2pPr>
            <a:lvl3pPr marL="447217" indent="0" algn="ctr">
              <a:buClr>
                <a:srgbClr val="FF6600"/>
              </a:buClr>
              <a:buFontTx/>
              <a:buNone/>
              <a:defRPr sz="1800"/>
            </a:lvl3pPr>
            <a:lvl4pPr>
              <a:defRPr sz="1600"/>
            </a:lvl4pPr>
            <a:lvl5pPr marL="659381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20" name="Title"/>
          <p:cNvSpPr>
            <a:spLocks noGrp="1"/>
          </p:cNvSpPr>
          <p:nvPr>
            <p:ph type="title" hasCustomPrompt="1"/>
          </p:nvPr>
        </p:nvSpPr>
        <p:spPr>
          <a:xfrm>
            <a:off x="454028" y="140402"/>
            <a:ext cx="8243535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63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or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e Box"/>
          <p:cNvSpPr>
            <a:spLocks noGrp="1"/>
          </p:cNvSpPr>
          <p:nvPr>
            <p:ph type="body" sz="quarter" idx="38" hasCustomPrompt="1"/>
          </p:nvPr>
        </p:nvSpPr>
        <p:spPr>
          <a:xfrm>
            <a:off x="4658340" y="3101061"/>
            <a:ext cx="2596896" cy="1563624"/>
          </a:xfrm>
          <a:solidFill>
            <a:schemeClr val="accent3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22847" indent="0">
              <a:buNone/>
              <a:defRPr/>
            </a:lvl2pPr>
            <a:lvl3pPr marL="447217" indent="0">
              <a:buNone/>
              <a:defRPr/>
            </a:lvl3pPr>
            <a:lvl4pPr marL="662434" indent="0">
              <a:buNone/>
              <a:defRPr/>
            </a:lvl4pPr>
            <a:lvl5pPr marL="822698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3" name="Gray Box"/>
          <p:cNvSpPr>
            <a:spLocks noGrp="1"/>
          </p:cNvSpPr>
          <p:nvPr>
            <p:ph type="body" sz="quarter" idx="39" hasCustomPrompt="1"/>
          </p:nvPr>
        </p:nvSpPr>
        <p:spPr>
          <a:xfrm>
            <a:off x="1866311" y="3101061"/>
            <a:ext cx="2596896" cy="1563624"/>
          </a:xfrm>
          <a:solidFill>
            <a:schemeClr val="bg1">
              <a:lumMod val="65000"/>
            </a:schemeClr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22847" indent="0">
              <a:buNone/>
              <a:defRPr/>
            </a:lvl2pPr>
            <a:lvl3pPr marL="447217" indent="0">
              <a:buNone/>
              <a:defRPr/>
            </a:lvl3pPr>
            <a:lvl4pPr marL="662434" indent="0">
              <a:buNone/>
              <a:defRPr/>
            </a:lvl4pPr>
            <a:lvl5pPr marL="822698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1" name="Green Box"/>
          <p:cNvSpPr>
            <a:spLocks noGrp="1"/>
          </p:cNvSpPr>
          <p:nvPr>
            <p:ph type="body" sz="quarter" idx="37" hasCustomPrompt="1"/>
          </p:nvPr>
        </p:nvSpPr>
        <p:spPr>
          <a:xfrm>
            <a:off x="4658340" y="1352296"/>
            <a:ext cx="2596896" cy="1563624"/>
          </a:xfrm>
          <a:solidFill>
            <a:schemeClr val="accent4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22847" indent="0">
              <a:buNone/>
              <a:defRPr/>
            </a:lvl2pPr>
            <a:lvl3pPr marL="447217" indent="0">
              <a:buNone/>
              <a:defRPr/>
            </a:lvl3pPr>
            <a:lvl4pPr marL="662434" indent="0">
              <a:buNone/>
              <a:defRPr/>
            </a:lvl4pPr>
            <a:lvl5pPr marL="822698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5" name="Orange Box"/>
          <p:cNvSpPr>
            <a:spLocks noGrp="1"/>
          </p:cNvSpPr>
          <p:nvPr>
            <p:ph type="body" sz="quarter" idx="36"/>
          </p:nvPr>
        </p:nvSpPr>
        <p:spPr>
          <a:xfrm>
            <a:off x="1866311" y="1352296"/>
            <a:ext cx="2596896" cy="1563624"/>
          </a:xfrm>
          <a:solidFill>
            <a:schemeClr val="accent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22847" indent="0">
              <a:buNone/>
              <a:defRPr/>
            </a:lvl2pPr>
            <a:lvl3pPr marL="447217" indent="0">
              <a:buNone/>
              <a:defRPr/>
            </a:lvl3pPr>
            <a:lvl4pPr marL="662434" indent="0">
              <a:buNone/>
              <a:defRPr/>
            </a:lvl4pPr>
            <a:lvl5pPr marL="822698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454028" y="140402"/>
            <a:ext cx="8243535" cy="117823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02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Color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ttom Right Box"/>
          <p:cNvSpPr>
            <a:spLocks noGrp="1"/>
          </p:cNvSpPr>
          <p:nvPr>
            <p:ph type="body" sz="quarter" idx="39" hasCustomPrompt="1"/>
          </p:nvPr>
        </p:nvSpPr>
        <p:spPr>
          <a:xfrm>
            <a:off x="6071408" y="3122229"/>
            <a:ext cx="2596896" cy="1563624"/>
          </a:xfrm>
          <a:solidFill>
            <a:schemeClr val="accent5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22847" indent="0">
              <a:buNone/>
              <a:defRPr/>
            </a:lvl2pPr>
            <a:lvl3pPr marL="447217" indent="0">
              <a:buNone/>
              <a:defRPr/>
            </a:lvl3pPr>
            <a:lvl4pPr marL="662434" indent="0">
              <a:buNone/>
              <a:defRPr/>
            </a:lvl4pPr>
            <a:lvl5pPr marL="822698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2" name="Middle Bottom Box"/>
          <p:cNvSpPr>
            <a:spLocks noGrp="1"/>
          </p:cNvSpPr>
          <p:nvPr>
            <p:ph type="body" sz="quarter" idx="40" hasCustomPrompt="1"/>
          </p:nvPr>
        </p:nvSpPr>
        <p:spPr>
          <a:xfrm>
            <a:off x="3270370" y="3122229"/>
            <a:ext cx="2596896" cy="1563624"/>
          </a:xfrm>
          <a:solidFill>
            <a:schemeClr val="accent3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22847" indent="0">
              <a:buNone/>
              <a:defRPr/>
            </a:lvl2pPr>
            <a:lvl3pPr marL="447217" indent="0">
              <a:buNone/>
              <a:defRPr/>
            </a:lvl3pPr>
            <a:lvl4pPr marL="662434" indent="0">
              <a:buNone/>
              <a:defRPr/>
            </a:lvl4pPr>
            <a:lvl5pPr marL="822698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3" name="Bottom Left Box"/>
          <p:cNvSpPr>
            <a:spLocks noGrp="1"/>
          </p:cNvSpPr>
          <p:nvPr>
            <p:ph type="body" sz="quarter" idx="41" hasCustomPrompt="1"/>
          </p:nvPr>
        </p:nvSpPr>
        <p:spPr>
          <a:xfrm>
            <a:off x="469332" y="3122229"/>
            <a:ext cx="2596896" cy="1563624"/>
          </a:xfrm>
          <a:solidFill>
            <a:schemeClr val="tx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22847" indent="0">
              <a:buNone/>
              <a:defRPr/>
            </a:lvl2pPr>
            <a:lvl3pPr marL="447217" indent="0">
              <a:buNone/>
              <a:defRPr/>
            </a:lvl3pPr>
            <a:lvl4pPr marL="662434" indent="0">
              <a:buNone/>
              <a:defRPr/>
            </a:lvl4pPr>
            <a:lvl5pPr marL="822698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0" name="Top Right Box"/>
          <p:cNvSpPr>
            <a:spLocks noGrp="1"/>
          </p:cNvSpPr>
          <p:nvPr>
            <p:ph type="body" sz="quarter" idx="38" hasCustomPrompt="1"/>
          </p:nvPr>
        </p:nvSpPr>
        <p:spPr>
          <a:xfrm>
            <a:off x="6071408" y="1351280"/>
            <a:ext cx="2596896" cy="1563624"/>
          </a:xfrm>
          <a:solidFill>
            <a:schemeClr val="tx2">
              <a:lumMod val="60000"/>
              <a:lumOff val="40000"/>
            </a:schemeClr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22847" indent="0">
              <a:buNone/>
              <a:defRPr/>
            </a:lvl2pPr>
            <a:lvl3pPr marL="447217" indent="0">
              <a:buNone/>
              <a:defRPr/>
            </a:lvl3pPr>
            <a:lvl4pPr marL="662434" indent="0">
              <a:buNone/>
              <a:defRPr/>
            </a:lvl4pPr>
            <a:lvl5pPr marL="822698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9" name="Top Middle Box"/>
          <p:cNvSpPr>
            <a:spLocks noGrp="1"/>
          </p:cNvSpPr>
          <p:nvPr>
            <p:ph type="body" sz="quarter" idx="37" hasCustomPrompt="1"/>
          </p:nvPr>
        </p:nvSpPr>
        <p:spPr>
          <a:xfrm>
            <a:off x="3270370" y="1351280"/>
            <a:ext cx="2596896" cy="1563624"/>
          </a:xfrm>
          <a:solidFill>
            <a:schemeClr val="accent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22847" indent="0">
              <a:buNone/>
              <a:defRPr/>
            </a:lvl2pPr>
            <a:lvl3pPr marL="447217" indent="0">
              <a:buNone/>
              <a:defRPr/>
            </a:lvl3pPr>
            <a:lvl4pPr marL="662434" indent="0">
              <a:buNone/>
              <a:defRPr/>
            </a:lvl4pPr>
            <a:lvl5pPr marL="822698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4" name="Top Left Box"/>
          <p:cNvSpPr>
            <a:spLocks noGrp="1"/>
          </p:cNvSpPr>
          <p:nvPr>
            <p:ph type="body" sz="quarter" idx="42" hasCustomPrompt="1"/>
          </p:nvPr>
        </p:nvSpPr>
        <p:spPr>
          <a:xfrm>
            <a:off x="469332" y="1351280"/>
            <a:ext cx="2596896" cy="1563624"/>
          </a:xfrm>
          <a:solidFill>
            <a:schemeClr val="accent4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22847" indent="0">
              <a:buNone/>
              <a:defRPr/>
            </a:lvl2pPr>
            <a:lvl3pPr marL="447217" indent="0">
              <a:buNone/>
              <a:defRPr/>
            </a:lvl3pPr>
            <a:lvl4pPr marL="662434" indent="0">
              <a:buNone/>
              <a:defRPr/>
            </a:lvl4pPr>
            <a:lvl5pPr marL="822698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454028" y="140402"/>
            <a:ext cx="8243535" cy="117823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54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Orange Line"/>
          <p:cNvCxnSpPr/>
          <p:nvPr/>
        </p:nvCxnSpPr>
        <p:spPr>
          <a:xfrm>
            <a:off x="3048001" y="1315358"/>
            <a:ext cx="0" cy="3129643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ontent 2"/>
          <p:cNvSpPr>
            <a:spLocks noGrp="1"/>
          </p:cNvSpPr>
          <p:nvPr>
            <p:ph type="body" sz="quarter" idx="10" hasCustomPrompt="1"/>
          </p:nvPr>
        </p:nvSpPr>
        <p:spPr>
          <a:xfrm>
            <a:off x="3359151" y="1369784"/>
            <a:ext cx="5321300" cy="3075216"/>
          </a:xfrm>
        </p:spPr>
        <p:txBody>
          <a:bodyPr lIns="0" rIns="0" bIns="0" anchor="ctr" anchorCtr="0">
            <a:normAutofit/>
          </a:bodyPr>
          <a:lstStyle>
            <a:lvl1pPr marL="0" marR="0" indent="0" algn="l" defTabSz="4395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70000"/>
              <a:buFont typeface="Wingdings" charset="2"/>
              <a:buNone/>
              <a:tabLst/>
              <a:defRPr sz="2400" b="0" baseline="0">
                <a:latin typeface="+mn-lt"/>
                <a:cs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add overview of topics</a:t>
            </a:r>
          </a:p>
          <a:p>
            <a:pPr lvl="0"/>
            <a:r>
              <a:rPr lang="en-US" dirty="0" smtClean="0"/>
              <a:t>Don’t forget to include why this subject is important and build a little excitement about this course/module</a:t>
            </a:r>
          </a:p>
        </p:txBody>
      </p:sp>
      <p:sp>
        <p:nvSpPr>
          <p:cNvPr id="20" name="Content 1"/>
          <p:cNvSpPr>
            <a:spLocks noGrp="1"/>
          </p:cNvSpPr>
          <p:nvPr>
            <p:ph sz="quarter" idx="11" hasCustomPrompt="1"/>
          </p:nvPr>
        </p:nvSpPr>
        <p:spPr>
          <a:xfrm>
            <a:off x="988775" y="2034562"/>
            <a:ext cx="1743821" cy="17456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a graphic</a:t>
            </a:r>
            <a:endParaRPr lang="en-US" dirty="0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8" y="140402"/>
            <a:ext cx="8243535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Overview, Summary, or Similar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103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456974" y="1425576"/>
            <a:ext cx="1916112" cy="2830513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222847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662434" indent="0" algn="ctr">
              <a:buNone/>
              <a:defRPr>
                <a:solidFill>
                  <a:schemeClr val="bg1"/>
                </a:solidFill>
              </a:defRPr>
            </a:lvl4pPr>
            <a:lvl5pPr marL="822698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2568802" y="1425576"/>
            <a:ext cx="1916112" cy="2830513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222847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662434" indent="0" algn="ctr">
              <a:buNone/>
              <a:defRPr>
                <a:solidFill>
                  <a:schemeClr val="bg1"/>
                </a:solidFill>
              </a:defRPr>
            </a:lvl4pPr>
            <a:lvl5pPr marL="822698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4680630" y="1425576"/>
            <a:ext cx="1916112" cy="2830513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222847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662434" indent="0" algn="ctr">
              <a:buNone/>
              <a:defRPr>
                <a:solidFill>
                  <a:schemeClr val="bg1"/>
                </a:solidFill>
              </a:defRPr>
            </a:lvl4pPr>
            <a:lvl5pPr marL="822698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6792458" y="1425576"/>
            <a:ext cx="1916112" cy="2830513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222847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662434" indent="0" algn="ctr">
              <a:buNone/>
              <a:defRPr>
                <a:solidFill>
                  <a:schemeClr val="bg1"/>
                </a:solidFill>
              </a:defRPr>
            </a:lvl4pPr>
            <a:lvl5pPr marL="822698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34" name="Right 2 Placeholder"/>
          <p:cNvSpPr>
            <a:spLocks noGrp="1"/>
          </p:cNvSpPr>
          <p:nvPr>
            <p:ph sz="quarter" idx="27" hasCustomPrompt="1"/>
          </p:nvPr>
        </p:nvSpPr>
        <p:spPr>
          <a:xfrm>
            <a:off x="6910830" y="1571626"/>
            <a:ext cx="1651000" cy="173672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5" name="Right 1 Placeholder"/>
          <p:cNvSpPr>
            <a:spLocks noGrp="1"/>
          </p:cNvSpPr>
          <p:nvPr>
            <p:ph sz="quarter" idx="25" hasCustomPrompt="1"/>
          </p:nvPr>
        </p:nvSpPr>
        <p:spPr>
          <a:xfrm>
            <a:off x="4802310" y="1571626"/>
            <a:ext cx="1651000" cy="173672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2" name="Left 2 Placeholder"/>
          <p:cNvSpPr>
            <a:spLocks noGrp="1"/>
          </p:cNvSpPr>
          <p:nvPr>
            <p:ph sz="quarter" idx="23" hasCustomPrompt="1"/>
          </p:nvPr>
        </p:nvSpPr>
        <p:spPr>
          <a:xfrm>
            <a:off x="2695605" y="1571626"/>
            <a:ext cx="1651000" cy="173672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3" name="Left 1 Placeholder"/>
          <p:cNvSpPr>
            <a:spLocks noGrp="1"/>
          </p:cNvSpPr>
          <p:nvPr>
            <p:ph sz="quarter" idx="21" hasCustomPrompt="1"/>
          </p:nvPr>
        </p:nvSpPr>
        <p:spPr>
          <a:xfrm>
            <a:off x="588899" y="1571626"/>
            <a:ext cx="1651000" cy="173672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454028" y="140402"/>
            <a:ext cx="8243535" cy="117823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6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10184" y="2360799"/>
            <a:ext cx="2501900" cy="8270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5" name="Straight Connector 2"/>
          <p:cNvCxnSpPr/>
          <p:nvPr/>
        </p:nvCxnSpPr>
        <p:spPr>
          <a:xfrm>
            <a:off x="3126808" y="2347963"/>
            <a:ext cx="1" cy="83992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317692" y="2360799"/>
            <a:ext cx="2501900" cy="8270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6" name="Straight Connector 1"/>
          <p:cNvCxnSpPr/>
          <p:nvPr/>
        </p:nvCxnSpPr>
        <p:spPr>
          <a:xfrm>
            <a:off x="6014888" y="2347963"/>
            <a:ext cx="1" cy="83992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429613" y="2360799"/>
            <a:ext cx="2501900" cy="8270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454028" y="140402"/>
            <a:ext cx="8243535" cy="117823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14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10184" y="2360799"/>
            <a:ext cx="2501900" cy="8270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5" name="Straight Connector 2"/>
          <p:cNvCxnSpPr/>
          <p:nvPr/>
        </p:nvCxnSpPr>
        <p:spPr>
          <a:xfrm>
            <a:off x="3126808" y="2347963"/>
            <a:ext cx="1" cy="83992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317692" y="2360799"/>
            <a:ext cx="2501900" cy="8270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6" name="Straight Connector 1"/>
          <p:cNvCxnSpPr/>
          <p:nvPr/>
        </p:nvCxnSpPr>
        <p:spPr>
          <a:xfrm>
            <a:off x="6014888" y="2347963"/>
            <a:ext cx="1" cy="83992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429613" y="2360799"/>
            <a:ext cx="2501900" cy="8270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454028" y="140402"/>
            <a:ext cx="8243535" cy="117823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59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ic Left | Line |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3359151" y="1764984"/>
            <a:ext cx="5321300" cy="1498600"/>
          </a:xfrm>
        </p:spPr>
        <p:txBody>
          <a:bodyPr anchor="ctr">
            <a:normAutofit/>
          </a:bodyPr>
          <a:lstStyle>
            <a:lvl1pPr marL="0" indent="0">
              <a:buNone/>
              <a:defRPr sz="2400" b="0">
                <a:latin typeface="+mn-lt"/>
                <a:cs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text</a:t>
            </a:r>
          </a:p>
        </p:txBody>
      </p:sp>
      <p:cxnSp>
        <p:nvCxnSpPr>
          <p:cNvPr id="9" name="Green Line"/>
          <p:cNvCxnSpPr/>
          <p:nvPr/>
        </p:nvCxnSpPr>
        <p:spPr>
          <a:xfrm>
            <a:off x="3045872" y="1769848"/>
            <a:ext cx="0" cy="1506193"/>
          </a:xfrm>
          <a:prstGeom prst="line">
            <a:avLst/>
          </a:prstGeom>
          <a:ln w="22225"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"/>
          <p:cNvSpPr>
            <a:spLocks noGrp="1"/>
          </p:cNvSpPr>
          <p:nvPr>
            <p:ph sz="quarter" idx="11" hasCustomPrompt="1"/>
          </p:nvPr>
        </p:nvSpPr>
        <p:spPr>
          <a:xfrm>
            <a:off x="1224369" y="1764984"/>
            <a:ext cx="1508227" cy="150981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</a:t>
            </a:r>
            <a:br>
              <a:rPr lang="en-US" dirty="0" smtClean="0"/>
            </a:br>
            <a:r>
              <a:rPr lang="en-US" dirty="0" smtClean="0"/>
              <a:t>a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62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Left |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Blue Line"/>
          <p:cNvCxnSpPr/>
          <p:nvPr/>
        </p:nvCxnSpPr>
        <p:spPr>
          <a:xfrm>
            <a:off x="3045026" y="1765863"/>
            <a:ext cx="0" cy="1506193"/>
          </a:xfrm>
          <a:prstGeom prst="line">
            <a:avLst/>
          </a:prstGeom>
          <a:ln w="22225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"/>
          <p:cNvSpPr>
            <a:spLocks noGrp="1"/>
          </p:cNvSpPr>
          <p:nvPr>
            <p:ph type="body" sz="quarter" idx="11" hasCustomPrompt="1"/>
          </p:nvPr>
        </p:nvSpPr>
        <p:spPr>
          <a:xfrm>
            <a:off x="3266190" y="1757683"/>
            <a:ext cx="5434934" cy="1550987"/>
          </a:xfrm>
        </p:spPr>
        <p:txBody>
          <a:bodyPr anchor="ctr">
            <a:normAutofit/>
          </a:bodyPr>
          <a:lstStyle>
            <a:lvl1pPr marL="44054" indent="-44054">
              <a:spcBef>
                <a:spcPts val="1200"/>
              </a:spcBef>
              <a:buClr>
                <a:schemeClr val="accent2"/>
              </a:buClr>
              <a:buSzPct val="25000"/>
              <a:buFont typeface="Myriad Pro Light" panose="020B0403030403020204" pitchFamily="34" charset="0"/>
              <a:buChar char=" "/>
              <a:defRPr sz="2400" b="0" baseline="0">
                <a:latin typeface="+mn-lt"/>
                <a:cs typeface="Myriad Pro" panose="020B0503030403020204" pitchFamily="34" charset="0"/>
              </a:defRPr>
            </a:lvl1pPr>
            <a:lvl2pPr marL="44054" indent="-44054">
              <a:spcBef>
                <a:spcPts val="0"/>
              </a:spcBef>
              <a:buClr>
                <a:schemeClr val="accent2"/>
              </a:buClr>
              <a:buSzPct val="25000"/>
              <a:buFont typeface="Myriad Pro Light" panose="020B0403030403020204" pitchFamily="34" charset="0"/>
              <a:buChar char=" "/>
              <a:defRPr sz="1800" baseline="0">
                <a:solidFill>
                  <a:schemeClr val="accent2"/>
                </a:solidFill>
                <a:latin typeface="+mn-lt"/>
              </a:defRPr>
            </a:lvl2pPr>
            <a:lvl3pPr marL="44054" indent="-44054">
              <a:spcBef>
                <a:spcPts val="0"/>
              </a:spcBef>
              <a:buClr>
                <a:schemeClr val="bg1"/>
              </a:buClr>
              <a:buSzPct val="25000"/>
              <a:buFont typeface="Myriad Pro" panose="020B0503030403020204" pitchFamily="34" charset="0"/>
              <a:buChar char=" "/>
              <a:defRPr baseline="0">
                <a:solidFill>
                  <a:schemeClr val="tx1"/>
                </a:solidFill>
                <a:latin typeface="Myriad Pro Light" panose="020B0403030403020204" pitchFamily="34" charset="0"/>
              </a:defRPr>
            </a:lvl3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Title"/>
          <p:cNvSpPr>
            <a:spLocks noGrp="1"/>
          </p:cNvSpPr>
          <p:nvPr>
            <p:ph type="title" hasCustomPrompt="1"/>
          </p:nvPr>
        </p:nvSpPr>
        <p:spPr>
          <a:xfrm>
            <a:off x="436563" y="1770486"/>
            <a:ext cx="2378729" cy="1525382"/>
          </a:xfrm>
        </p:spPr>
        <p:txBody>
          <a:bodyPr rIns="36576" anchor="ctr">
            <a:normAutofit/>
          </a:bodyPr>
          <a:lstStyle>
            <a:lvl1pPr algn="r">
              <a:defRPr sz="3000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6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Drag picture to placeholder or click icon to add a full page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07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261" y="365450"/>
            <a:ext cx="1626023" cy="2850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9587"/>
            <a:r>
              <a:rPr lang="en-US" sz="17924" dirty="0">
                <a:solidFill>
                  <a:srgbClr val="FFFFFF"/>
                </a:solidFill>
              </a:rPr>
              <a:t>“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167294" y="1141623"/>
            <a:ext cx="6809412" cy="2240812"/>
          </a:xfrm>
        </p:spPr>
        <p:txBody>
          <a:bodyPr lIns="45720" rIns="45720">
            <a:normAutofit/>
          </a:bodyPr>
          <a:lstStyle>
            <a:lvl1pPr algn="l">
              <a:lnSpc>
                <a:spcPct val="110000"/>
              </a:lnSpc>
              <a:defRPr sz="315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>
                <a:latin typeface="Myriad Pro" panose="020B0503030403020204" pitchFamily="34" charset="0"/>
              </a:rPr>
              <a:t>Click to add quote.</a:t>
            </a:r>
            <a:endParaRPr lang="en-US" dirty="0">
              <a:latin typeface="Myriad Pro" panose="020B0503030403020204" pitchFamily="34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167295" y="3778952"/>
            <a:ext cx="6140781" cy="578922"/>
          </a:xfrm>
        </p:spPr>
        <p:txBody>
          <a:bodyPr lIns="45720" tIns="45720" rIns="45720" bIns="45720" anchor="ctr">
            <a:normAutofit/>
          </a:bodyPr>
          <a:lstStyle>
            <a:lvl1pPr marL="342892" indent="-342892" algn="r">
              <a:buClr>
                <a:schemeClr val="accent2"/>
              </a:buClr>
              <a:buFont typeface="Myriad Pro Light" panose="020B0403030403020204" pitchFamily="34" charset="0"/>
              <a:buChar char=""/>
              <a:defRPr sz="2800">
                <a:solidFill>
                  <a:schemeClr val="accent2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sz="2400" smtClean="0">
                <a:solidFill>
                  <a:schemeClr val="accent2"/>
                </a:solidFill>
              </a:rPr>
              <a:t>Click to edit Master text styles</a:t>
            </a:r>
          </a:p>
        </p:txBody>
      </p:sp>
      <p:pic>
        <p:nvPicPr>
          <p:cNvPr id="2" name="Picture 1" descr="Quotation_L.ai"/>
          <p:cNvPicPr>
            <a:picLocks noChangeAspect="1"/>
          </p:cNvPicPr>
          <p:nvPr/>
        </p:nvPicPr>
        <p:blipFill>
          <a:blip r:embed="rId2" cstate="print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36" y="455614"/>
            <a:ext cx="1132095" cy="98272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706" y="3402841"/>
            <a:ext cx="1132094" cy="98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0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07922" y="1498363"/>
            <a:ext cx="5927725" cy="433813"/>
          </a:xfrm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lang="en-US" sz="2700" b="0" kern="1200" baseline="0" dirty="0">
                <a:solidFill>
                  <a:schemeClr val="accent4"/>
                </a:solidFill>
                <a:latin typeface="Myriad Pro" panose="020B0503030403020204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 dirty="0" smtClean="0"/>
              <a:t>Word to Define – 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607921" y="1985150"/>
            <a:ext cx="5928159" cy="1631379"/>
          </a:xfrm>
        </p:spPr>
        <p:txBody>
          <a:bodyPr>
            <a:normAutofit/>
          </a:bodyPr>
          <a:lstStyle>
            <a:lvl1pPr marL="0" indent="0">
              <a:buNone/>
              <a:defRPr lang="en-US" sz="2100" kern="1200" dirty="0" smtClean="0">
                <a:solidFill>
                  <a:schemeClr val="tx1"/>
                </a:solidFill>
                <a:latin typeface="Myriad Pro" panose="020B0503030403020204" pitchFamily="34" charset="0"/>
                <a:ea typeface="Tahoma" pitchFamily="34" charset="0"/>
                <a:cs typeface="Tahoma" pitchFamily="34" charset="0"/>
              </a:defRPr>
            </a:lvl1pPr>
            <a:lvl2pPr>
              <a:defRPr lang="en-US" sz="21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>
              <a:defRPr lang="en-US" sz="21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defRPr lang="en-US" sz="21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defRPr lang="en-US" sz="21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dirty="0" smtClean="0"/>
              <a:t>Click to edit definition.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03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26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213135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44B1E3-924B-42D7-A6EE-F76F5657583C}" type="datetimeFigureOut">
              <a:rPr lang="en-US"/>
              <a:pPr>
                <a:defRPr/>
              </a:pPr>
              <a:t>8/19/2016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87980A-06A3-43B8-8732-30EAE51BA4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997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Bottom Line"/>
          <p:cNvCxnSpPr/>
          <p:nvPr/>
        </p:nvCxnSpPr>
        <p:spPr>
          <a:xfrm>
            <a:off x="467033" y="4130963"/>
            <a:ext cx="8226323" cy="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ection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67033" y="2644141"/>
            <a:ext cx="8226323" cy="983595"/>
          </a:xfrm>
        </p:spPr>
        <p:txBody>
          <a:bodyPr anchor="t"/>
          <a:lstStyle>
            <a:lvl1pPr marL="0" indent="0" algn="ctr">
              <a:buFontTx/>
              <a:buNone/>
              <a:defRPr sz="240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  <a:lvl2pPr marL="222847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17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34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822698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12" name="Section 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467033" y="1231323"/>
            <a:ext cx="8226323" cy="1246332"/>
          </a:xfrm>
        </p:spPr>
        <p:txBody>
          <a:bodyPr anchor="b"/>
          <a:lstStyle>
            <a:lvl1pPr marL="0" indent="0" algn="ctr">
              <a:buFontTx/>
              <a:buNone/>
              <a:defRPr sz="3300">
                <a:solidFill>
                  <a:schemeClr val="tx1"/>
                </a:solidFill>
                <a:latin typeface="+mj-lt"/>
              </a:defRPr>
            </a:lvl1pPr>
            <a:lvl2pPr marL="222847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17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34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822698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cxnSp>
        <p:nvCxnSpPr>
          <p:cNvPr id="14" name="Top Line"/>
          <p:cNvCxnSpPr/>
          <p:nvPr/>
        </p:nvCxnSpPr>
        <p:spPr>
          <a:xfrm>
            <a:off x="467033" y="790863"/>
            <a:ext cx="82263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471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"/>
          <p:cNvSpPr>
            <a:spLocks noGrp="1"/>
          </p:cNvSpPr>
          <p:nvPr>
            <p:ph sz="quarter" idx="13" hasCustomPrompt="1"/>
          </p:nvPr>
        </p:nvSpPr>
        <p:spPr>
          <a:xfrm>
            <a:off x="462644" y="1331610"/>
            <a:ext cx="8238334" cy="3172730"/>
          </a:xfrm>
        </p:spPr>
        <p:txBody>
          <a:bodyPr>
            <a:normAutofit/>
          </a:bodyPr>
          <a:lstStyle>
            <a:lvl1pPr marL="222847" indent="-222847">
              <a:buClr>
                <a:schemeClr val="accent1"/>
              </a:buClr>
              <a:buSzPct val="70000"/>
              <a:buFont typeface="Wingdings" charset="2"/>
              <a:buChar char="§"/>
              <a:defRPr sz="1950" b="0" i="0" baseline="0">
                <a:solidFill>
                  <a:schemeClr val="tx1"/>
                </a:solidFill>
                <a:latin typeface="+mn-lt"/>
              </a:defRPr>
            </a:lvl1pPr>
            <a:lvl2pPr marL="439587" indent="-216740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1800" b="0" i="0" baseline="0">
                <a:solidFill>
                  <a:schemeClr val="tx1"/>
                </a:solidFill>
                <a:latin typeface="+mn-lt"/>
              </a:defRPr>
            </a:lvl2pPr>
            <a:lvl3pPr marL="662432" indent="-215216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650" b="0" i="0" baseline="0">
                <a:solidFill>
                  <a:schemeClr val="tx1"/>
                </a:solidFill>
                <a:latin typeface="+mn-lt"/>
              </a:defRPr>
            </a:lvl3pPr>
            <a:lvl4pPr marL="822701" indent="-160267"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Char char="§"/>
              <a:defRPr sz="1500" b="0" i="0" baseline="0">
                <a:solidFill>
                  <a:schemeClr val="tx1"/>
                </a:solidFill>
                <a:latin typeface="+mn-lt"/>
                <a:cs typeface="Arial"/>
              </a:defRPr>
            </a:lvl4pPr>
            <a:lvl5pPr marL="882227" indent="-222847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463177" y="140402"/>
            <a:ext cx="8234387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50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 w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"/>
          <p:cNvSpPr>
            <a:spLocks noGrp="1"/>
          </p:cNvSpPr>
          <p:nvPr>
            <p:ph type="title" hasCustomPrompt="1"/>
          </p:nvPr>
        </p:nvSpPr>
        <p:spPr>
          <a:xfrm>
            <a:off x="468308" y="386007"/>
            <a:ext cx="8225152" cy="674316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sz="quarter" idx="16" hasCustomPrompt="1"/>
          </p:nvPr>
        </p:nvSpPr>
        <p:spPr>
          <a:xfrm>
            <a:off x="457200" y="2015808"/>
            <a:ext cx="8229600" cy="24933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a graphic</a:t>
            </a:r>
            <a:endParaRPr lang="en-US" dirty="0"/>
          </a:p>
        </p:txBody>
      </p:sp>
      <p:sp>
        <p:nvSpPr>
          <p:cNvPr id="25" name="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221305"/>
            <a:ext cx="8229600" cy="646839"/>
          </a:xfrm>
        </p:spPr>
        <p:txBody>
          <a:bodyPr anchor="ctr"/>
          <a:lstStyle>
            <a:lvl1pPr marL="0" indent="0" algn="ctr">
              <a:buFontTx/>
              <a:buNone/>
              <a:defRPr sz="2400" baseline="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  <a:lvl2pPr marL="222847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17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34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822698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42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63177" y="140402"/>
            <a:ext cx="8234387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/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38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32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(Optional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rrow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882" y="2898933"/>
            <a:ext cx="747945" cy="1281772"/>
          </a:xfrm>
          <a:prstGeom prst="rect">
            <a:avLst/>
          </a:prstGeom>
        </p:spPr>
      </p:pic>
      <p:sp>
        <p:nvSpPr>
          <p:cNvPr id="8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79" y="1318638"/>
            <a:ext cx="5028177" cy="3471076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1200"/>
              </a:spcBef>
              <a:buClr>
                <a:schemeClr val="bg1"/>
              </a:buClr>
              <a:buFont typeface="Wingdings" charset="2"/>
              <a:buNone/>
              <a:defRPr sz="2400" baseline="0">
                <a:solidFill>
                  <a:schemeClr val="bg1"/>
                </a:solidFill>
                <a:latin typeface="+mn-lt"/>
              </a:defRPr>
            </a:lvl1pPr>
            <a:lvl2pPr marL="439587" indent="-216740">
              <a:buClr>
                <a:schemeClr val="bg1"/>
              </a:buClr>
              <a:buFont typeface="Wingdings" charset="2"/>
              <a:buChar char="§"/>
              <a:defRPr sz="2400" baseline="0">
                <a:solidFill>
                  <a:schemeClr val="bg1"/>
                </a:solidFill>
                <a:latin typeface="Myriad Pro Light"/>
              </a:defRPr>
            </a:lvl2pPr>
            <a:lvl3pPr marL="662432" indent="-215216">
              <a:buClr>
                <a:schemeClr val="bg1"/>
              </a:buClr>
              <a:buFont typeface="Wingdings" charset="2"/>
              <a:buChar char="§"/>
              <a:defRPr sz="2400" baseline="0">
                <a:solidFill>
                  <a:schemeClr val="bg1"/>
                </a:solidFill>
                <a:latin typeface="Myriad Pro Light"/>
              </a:defRPr>
            </a:lvl3pPr>
            <a:lvl4pPr marL="822701" indent="-160267">
              <a:buClr>
                <a:schemeClr val="bg1"/>
              </a:buClr>
              <a:buFont typeface="Wingdings" charset="2"/>
              <a:buChar char="§"/>
              <a:defRPr sz="2400" baseline="0">
                <a:solidFill>
                  <a:schemeClr val="bg1"/>
                </a:solidFill>
                <a:latin typeface="Myriad Pro Light"/>
              </a:defRPr>
            </a:lvl4pPr>
            <a:lvl5pPr marL="1047072" indent="-224374">
              <a:buClr>
                <a:schemeClr val="bg1"/>
              </a:buClr>
              <a:buFont typeface="Wingdings" charset="2"/>
              <a:buChar char="§"/>
              <a:defRPr sz="2400" baseline="0">
                <a:solidFill>
                  <a:schemeClr val="bg1"/>
                </a:solidFill>
                <a:latin typeface="Myriad Pro Light"/>
              </a:defRPr>
            </a:lvl5pPr>
          </a:lstStyle>
          <a:p>
            <a:pPr lvl="0"/>
            <a:r>
              <a:rPr lang="en-US" dirty="0" smtClean="0"/>
              <a:t>Click to edit list of demo topics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463177" y="140402"/>
            <a:ext cx="8234387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sz="405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Demo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82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4028" y="140402"/>
            <a:ext cx="8243535" cy="11782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8" y="1318638"/>
            <a:ext cx="8243535" cy="3401568"/>
          </a:xfrm>
          <a:solidFill>
            <a:schemeClr val="bg1">
              <a:lumMod val="85000"/>
            </a:schemeClr>
          </a:solidFill>
        </p:spPr>
        <p:txBody>
          <a:bodyPr lIns="182880" tIns="137160" rIns="182880" bIns="137160"/>
          <a:lstStyle>
            <a:lvl1pPr marL="0" indent="0">
              <a:buNone/>
              <a:defRPr sz="195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22847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217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434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698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79141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8150" y="932976"/>
            <a:ext cx="8242300" cy="37076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8151" y="140402"/>
            <a:ext cx="8242301" cy="674316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229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  <p:sldLayoutId id="2147483718" r:id="rId23"/>
    <p:sldLayoutId id="2147483719" r:id="rId24"/>
    <p:sldLayoutId id="2147483720" r:id="rId25"/>
    <p:sldLayoutId id="2147483721" r:id="rId26"/>
    <p:sldLayoutId id="2147483722" r:id="rId27"/>
    <p:sldLayoutId id="2147483724" r:id="rId28"/>
    <p:sldLayoutId id="2147483725" r:id="rId29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ctr" defTabSz="439587" rtl="0" eaLnBrk="1" latinLnBrk="0" hangingPunct="1">
        <a:lnSpc>
          <a:spcPct val="85000"/>
        </a:lnSpc>
        <a:spcBef>
          <a:spcPct val="0"/>
        </a:spcBef>
        <a:buNone/>
        <a:defRPr sz="3300" b="0" i="0" kern="1200" cap="none" baseline="0">
          <a:solidFill>
            <a:schemeClr val="accent1"/>
          </a:solidFill>
          <a:latin typeface="+mj-lt"/>
          <a:ea typeface="+mj-ea"/>
          <a:cs typeface="Arial"/>
        </a:defRPr>
      </a:lvl1pPr>
    </p:titleStyle>
    <p:bodyStyle>
      <a:lvl1pPr marL="222847" indent="-222847" algn="l" defTabSz="439587" rtl="0" eaLnBrk="1" latinLnBrk="0" hangingPunct="1">
        <a:spcBef>
          <a:spcPts val="769"/>
        </a:spcBef>
        <a:buClr>
          <a:schemeClr val="accent1"/>
        </a:buClr>
        <a:buSzPct val="70000"/>
        <a:buFont typeface="Wingdings" charset="2"/>
        <a:buChar char="§"/>
        <a:defRPr sz="1950" b="0" i="0" kern="1200">
          <a:solidFill>
            <a:schemeClr val="tx1"/>
          </a:solidFill>
          <a:latin typeface="+mn-lt"/>
          <a:ea typeface="+mn-ea"/>
          <a:cs typeface="Arial"/>
        </a:defRPr>
      </a:lvl1pPr>
      <a:lvl2pPr marL="439587" indent="-216740" algn="l" defTabSz="439587" rtl="0" eaLnBrk="1" latinLnBrk="0" hangingPunct="1">
        <a:spcBef>
          <a:spcPts val="509"/>
        </a:spcBef>
        <a:buClr>
          <a:schemeClr val="bg1">
            <a:lumMod val="65000"/>
          </a:schemeClr>
        </a:buClr>
        <a:buSzPct val="70000"/>
        <a:buFont typeface="Lucida Grande"/>
        <a:buChar char="-"/>
        <a:defRPr sz="1800" b="0" i="0" kern="1200">
          <a:solidFill>
            <a:schemeClr val="tx1"/>
          </a:solidFill>
          <a:latin typeface="+mn-lt"/>
          <a:ea typeface="+mn-ea"/>
          <a:cs typeface="Arial"/>
        </a:defRPr>
      </a:lvl2pPr>
      <a:lvl3pPr marL="662432" indent="-215216" algn="l" defTabSz="439587" rtl="0" eaLnBrk="1" latinLnBrk="0" hangingPunct="1">
        <a:spcBef>
          <a:spcPts val="461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1650" b="0" i="0" kern="1200">
          <a:solidFill>
            <a:schemeClr val="tx1"/>
          </a:solidFill>
          <a:latin typeface="+mn-lt"/>
          <a:ea typeface="+mn-ea"/>
          <a:cs typeface="Arial"/>
        </a:defRPr>
      </a:lvl3pPr>
      <a:lvl4pPr marL="822701" indent="-160267" algn="l" defTabSz="439587" rtl="0" eaLnBrk="1" latinLnBrk="0" hangingPunct="1">
        <a:spcBef>
          <a:spcPts val="414"/>
        </a:spcBef>
        <a:buClr>
          <a:schemeClr val="bg1">
            <a:lumMod val="85000"/>
          </a:schemeClr>
        </a:buClr>
        <a:buSzPct val="70000"/>
        <a:buFont typeface="Wingdings" panose="05000000000000000000" pitchFamily="2" charset="2"/>
        <a:buChar char="§"/>
        <a:defRPr sz="1500" b="0" i="0" kern="1200" baseline="0">
          <a:solidFill>
            <a:schemeClr val="tx1"/>
          </a:solidFill>
          <a:latin typeface="+mn-lt"/>
          <a:ea typeface="+mn-ea"/>
          <a:cs typeface="Arial"/>
        </a:defRPr>
      </a:lvl4pPr>
      <a:lvl5pPr marL="1047072" indent="-224374" algn="l" defTabSz="439587" rtl="0" eaLnBrk="1" latinLnBrk="0" hangingPunct="1">
        <a:spcBef>
          <a:spcPts val="366"/>
        </a:spcBef>
        <a:buClr>
          <a:schemeClr val="bg1">
            <a:lumMod val="85000"/>
          </a:schemeClr>
        </a:buClr>
        <a:buSzPct val="70000"/>
        <a:buFont typeface="Myriad Pro Light" panose="020B0403030403020204" pitchFamily="34" charset="0"/>
        <a:buChar char="-"/>
        <a:tabLst/>
        <a:defRPr sz="1350" b="0" i="0" kern="1200" baseline="0">
          <a:solidFill>
            <a:schemeClr val="tx1"/>
          </a:solidFill>
          <a:latin typeface="+mn-lt"/>
          <a:ea typeface="+mn-ea"/>
          <a:cs typeface="Arial"/>
        </a:defRPr>
      </a:lvl5pPr>
      <a:lvl6pPr marL="1207338" indent="-161792" algn="l" defTabSz="439587" rtl="0" eaLnBrk="1" latinLnBrk="0" hangingPunct="1">
        <a:spcBef>
          <a:spcPts val="336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1100" b="0" i="0" kern="1200">
          <a:solidFill>
            <a:schemeClr val="bg1">
              <a:lumMod val="50000"/>
            </a:schemeClr>
          </a:solidFill>
          <a:latin typeface="Myriad Pro Light"/>
          <a:ea typeface="+mn-ea"/>
          <a:cs typeface="Arial"/>
        </a:defRPr>
      </a:lvl6pPr>
      <a:lvl7pPr marL="2857315" indent="-219794" algn="l" defTabSz="439587" rtl="0" eaLnBrk="1" latinLnBrk="0" hangingPunct="1">
        <a:spcBef>
          <a:spcPct val="200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96902" indent="-219794" algn="l" defTabSz="439587" rtl="0" eaLnBrk="1" latinLnBrk="0" hangingPunct="1">
        <a:spcBef>
          <a:spcPct val="200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736487" indent="-219794" algn="l" defTabSz="439587" rtl="0" eaLnBrk="1" latinLnBrk="0" hangingPunct="1">
        <a:spcBef>
          <a:spcPct val="200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95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87" algn="l" defTabSz="4395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79174" algn="l" defTabSz="4395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760" algn="l" defTabSz="4395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347" algn="l" defTabSz="4395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934" algn="l" defTabSz="4395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521" algn="l" defTabSz="4395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77107" algn="l" defTabSz="4395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695" algn="l" defTabSz="4395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digitaldrummerj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twitter.com/hashtag/MusicCityCode?src=hash" TargetMode="External"/><Relationship Id="rId4" Type="http://schemas.openxmlformats.org/officeDocument/2006/relationships/hyperlink" Target="http://digitaldrummerj.me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hocolatey.or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gulpjs.com/" TargetMode="External"/><Relationship Id="rId2" Type="http://schemas.openxmlformats.org/officeDocument/2006/relationships/hyperlink" Target="http://digitaldrummerj.me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digitaldrummerj.me/speaking/#gulp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witter.com/digitaldrummerj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 smtClean="0"/>
              <a:t>Introduction </a:t>
            </a:r>
            <a:r>
              <a:rPr lang="en" dirty="0"/>
              <a:t>for the .NET Developer</a:t>
            </a:r>
          </a:p>
        </p:txBody>
      </p:sp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6600" dirty="0" smtClean="0"/>
              <a:t>Gulp </a:t>
            </a:r>
            <a:endParaRPr lang="en" sz="4800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454028" y="2813640"/>
            <a:ext cx="8255001" cy="1305514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39587" rtl="0" eaLnBrk="1" latinLnBrk="0" hangingPunct="1">
              <a:spcBef>
                <a:spcPts val="769"/>
              </a:spcBef>
              <a:buClr>
                <a:schemeClr val="accent1"/>
              </a:buClr>
              <a:buSzPct val="70000"/>
              <a:buFontTx/>
              <a:buNone/>
              <a:defRPr sz="2100" b="0" i="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Arial"/>
              </a:defRPr>
            </a:lvl1pPr>
            <a:lvl2pPr marL="222847" indent="0" algn="ctr" defTabSz="439587" rtl="0" eaLnBrk="1" latinLnBrk="0" hangingPunct="1">
              <a:spcBef>
                <a:spcPts val="509"/>
              </a:spcBef>
              <a:buClr>
                <a:schemeClr val="bg1">
                  <a:lumMod val="65000"/>
                </a:schemeClr>
              </a:buClr>
              <a:buSzPct val="70000"/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447217" indent="0" algn="ctr" defTabSz="439587" rtl="0" eaLnBrk="1" latinLnBrk="0" hangingPunct="1">
              <a:spcBef>
                <a:spcPts val="461"/>
              </a:spcBef>
              <a:buClr>
                <a:schemeClr val="bg1">
                  <a:lumMod val="85000"/>
                </a:schemeClr>
              </a:buClr>
              <a:buSzPct val="70000"/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662434" indent="0" algn="ctr" defTabSz="439587" rtl="0" eaLnBrk="1" latinLnBrk="0" hangingPunct="1">
              <a:spcBef>
                <a:spcPts val="414"/>
              </a:spcBef>
              <a:buClr>
                <a:schemeClr val="bg1">
                  <a:lumMod val="85000"/>
                </a:schemeClr>
              </a:buClr>
              <a:buSzPct val="70000"/>
              <a:buFontTx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822698" indent="0" algn="ctr" defTabSz="439587" rtl="0" eaLnBrk="1" latinLnBrk="0" hangingPunct="1">
              <a:spcBef>
                <a:spcPts val="366"/>
              </a:spcBef>
              <a:buClr>
                <a:schemeClr val="bg1">
                  <a:lumMod val="85000"/>
                </a:schemeClr>
              </a:buClr>
              <a:buSzPct val="70000"/>
              <a:buFontTx/>
              <a:buNone/>
              <a:tabLst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207338" indent="-161792" algn="l" defTabSz="439587" rtl="0" eaLnBrk="1" latinLnBrk="0" hangingPunct="1">
              <a:spcBef>
                <a:spcPts val="336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100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2857315" indent="-219794" algn="l" defTabSz="439587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96902" indent="-219794" algn="l" defTabSz="439587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6487" indent="-219794" algn="l" defTabSz="439587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Justin James</a:t>
            </a:r>
          </a:p>
          <a:p>
            <a:pPr algn="ctr"/>
            <a:r>
              <a:rPr lang="en-US" dirty="0" smtClean="0">
                <a:hlinkClick r:id="rId3"/>
              </a:rPr>
              <a:t>@</a:t>
            </a:r>
            <a:r>
              <a:rPr lang="en-US" dirty="0" err="1" smtClean="0">
                <a:hlinkClick r:id="rId3"/>
              </a:rPr>
              <a:t>digitaldrummerj</a:t>
            </a:r>
            <a:r>
              <a:rPr lang="en-US" dirty="0" smtClean="0"/>
              <a:t> | </a:t>
            </a:r>
            <a:r>
              <a:rPr lang="en-US" dirty="0" smtClean="0">
                <a:hlinkClick r:id="rId4"/>
              </a:rPr>
              <a:t>http://digitaldrummerj.me</a:t>
            </a:r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>
                <a:hlinkClick r:id="rId5"/>
              </a:rPr>
              <a:t>#</a:t>
            </a:r>
            <a:r>
              <a:rPr lang="en-US" dirty="0" err="1" smtClean="0">
                <a:hlinkClick r:id="rId5"/>
              </a:rPr>
              <a:t>MusicCityCode</a:t>
            </a:r>
            <a:endParaRPr lang="en-US" dirty="0" smtClean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Gulp APIs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 idx="4294967295"/>
          </p:nvPr>
        </p:nvSpPr>
        <p:spPr>
          <a:xfrm>
            <a:off x="900113" y="139700"/>
            <a:ext cx="8243887" cy="117951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91633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ask</a:t>
            </a:r>
          </a:p>
          <a:p>
            <a:r>
              <a:rPr lang="en-US" dirty="0" err="1"/>
              <a:t>s</a:t>
            </a:r>
            <a:r>
              <a:rPr lang="en-US" dirty="0" err="1" smtClean="0"/>
              <a:t>rc</a:t>
            </a:r>
            <a:endParaRPr lang="en-US" dirty="0" smtClean="0"/>
          </a:p>
          <a:p>
            <a:r>
              <a:rPr lang="en-US" dirty="0" err="1"/>
              <a:t>d</a:t>
            </a:r>
            <a:r>
              <a:rPr lang="en-US" dirty="0" err="1" smtClean="0"/>
              <a:t>est</a:t>
            </a:r>
            <a:endParaRPr lang="en-US" dirty="0" smtClean="0"/>
          </a:p>
          <a:p>
            <a:r>
              <a:rPr lang="en-US" dirty="0" smtClean="0"/>
              <a:t>watch</a:t>
            </a:r>
          </a:p>
          <a:p>
            <a:r>
              <a:rPr lang="en-US" dirty="0" smtClean="0"/>
              <a:t>series</a:t>
            </a:r>
          </a:p>
          <a:p>
            <a:r>
              <a:rPr lang="en-US" dirty="0" smtClean="0"/>
              <a:t>parallel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 APIs</a:t>
            </a:r>
            <a:endParaRPr lang="en-US" dirty="0"/>
          </a:p>
        </p:txBody>
      </p:sp>
      <p:pic>
        <p:nvPicPr>
          <p:cNvPr id="6" name="Shape 392"/>
          <p:cNvPicPr preferRelativeResize="0">
            <a:picLocks noGrp="1"/>
          </p:cNvPicPr>
          <p:nvPr>
            <p:ph sz="quarter" idx="11"/>
          </p:nvPr>
        </p:nvPicPr>
        <p:blipFill rotWithShape="1">
          <a:blip r:embed="rId2">
            <a:alphaModFix/>
          </a:blip>
          <a:stretch/>
        </p:blipFill>
        <p:spPr>
          <a:xfrm>
            <a:off x="1002041" y="2035175"/>
            <a:ext cx="1717018" cy="1744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24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lang="en-US" sz="2400" dirty="0" err="1">
                <a:solidFill>
                  <a:srgbClr val="FFFF00"/>
                </a:solidFill>
              </a:rPr>
              <a:t>gulp.task</a:t>
            </a:r>
            <a:r>
              <a:rPr lang="en-US" sz="2400" dirty="0"/>
              <a:t>("default", function (</a:t>
            </a:r>
            <a:r>
              <a:rPr lang="en-US" sz="2400" dirty="0">
                <a:solidFill>
                  <a:srgbClr val="FFFF00"/>
                </a:solidFill>
              </a:rPr>
              <a:t>done</a:t>
            </a:r>
            <a:r>
              <a:rPr lang="en-US" sz="2400" dirty="0"/>
              <a:t>) {</a:t>
            </a:r>
          </a:p>
          <a:p>
            <a:r>
              <a:rPr lang="en-US" sz="2400" dirty="0"/>
              <a:t>    </a:t>
            </a:r>
            <a:r>
              <a:rPr lang="en-US" sz="2400" dirty="0" smtClean="0"/>
              <a:t>console.log("</a:t>
            </a:r>
            <a:r>
              <a:rPr lang="en-US" sz="2400" dirty="0"/>
              <a:t>Hello </a:t>
            </a:r>
            <a:r>
              <a:rPr lang="en-US" sz="2400" dirty="0" smtClean="0"/>
              <a:t>Music City Code</a:t>
            </a:r>
            <a:r>
              <a:rPr lang="en-US" sz="2400" dirty="0"/>
              <a:t>"</a:t>
            </a:r>
            <a:r>
              <a:rPr lang="en-US" sz="2400" dirty="0" smtClean="0"/>
              <a:t>);</a:t>
            </a:r>
            <a:endParaRPr lang="en-US" sz="2400" dirty="0"/>
          </a:p>
          <a:p>
            <a:r>
              <a:rPr lang="en-US" sz="2400" dirty="0"/>
              <a:t>    done();</a:t>
            </a:r>
          </a:p>
          <a:p>
            <a:r>
              <a:rPr lang="en-US" sz="2400" dirty="0"/>
              <a:t>});</a:t>
            </a:r>
          </a:p>
          <a:p>
            <a:pPr lvl="0">
              <a:spcBef>
                <a:spcPts val="800"/>
              </a:spcBef>
              <a:buSzPct val="25000"/>
            </a:pPr>
            <a:endParaRPr lang="en-US" sz="2400" dirty="0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0850" y="3508824"/>
            <a:ext cx="8175854" cy="1634676"/>
          </a:xfrm>
        </p:spPr>
        <p:txBody>
          <a:bodyPr/>
          <a:lstStyle/>
          <a:p>
            <a:pPr lvl="0">
              <a:spcBef>
                <a:spcPts val="800"/>
              </a:spcBef>
              <a:buSzPct val="25000"/>
            </a:pPr>
            <a:r>
              <a:rPr lang="en" dirty="0" smtClean="0">
                <a:solidFill>
                  <a:srgbClr val="808084"/>
                </a:solidFill>
                <a:latin typeface="PT Sans"/>
                <a:ea typeface="PT Sans"/>
                <a:cs typeface="PT Sans"/>
                <a:sym typeface="PT Sans"/>
              </a:rPr>
              <a:t>optional callback called done</a:t>
            </a:r>
            <a:endParaRPr lang="en" dirty="0">
              <a:solidFill>
                <a:srgbClr val="808084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610" name="Shape 610"/>
          <p:cNvSpPr txBox="1">
            <a:spLocks noGrp="1"/>
          </p:cNvSpPr>
          <p:nvPr>
            <p:ph type="title"/>
          </p:nvPr>
        </p:nvSpPr>
        <p:spPr>
          <a:xfrm>
            <a:off x="450850" y="2876552"/>
            <a:ext cx="8175854" cy="594170"/>
          </a:xfrm>
          <a:prstGeom prst="rect">
            <a:avLst/>
          </a:prstGeom>
          <a:noFill/>
          <a:ln>
            <a:noFill/>
          </a:ln>
        </p:spPr>
        <p:txBody>
          <a:bodyPr lIns="0" tIns="32975" rIns="65925" bIns="32975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accent4"/>
              </a:buClr>
              <a:buSzPct val="25000"/>
            </a:pPr>
            <a:r>
              <a:rPr lang="en" dirty="0" smtClean="0">
                <a:solidFill>
                  <a:srgbClr val="808084"/>
                </a:solidFill>
                <a:latin typeface="PT Sans"/>
                <a:ea typeface="PT Sans"/>
                <a:cs typeface="PT Sans"/>
                <a:sym typeface="PT Sans"/>
              </a:rPr>
              <a:t>gulp.task (name, fn)</a:t>
            </a:r>
            <a:endParaRPr lang="en" sz="2400" b="0" i="0" u="none" strike="noStrike" cap="none" baseline="0" dirty="0">
              <a:solidFill>
                <a:srgbClr val="808084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spcBef>
                <a:spcPts val="800"/>
              </a:spcBef>
              <a:buSzPct val="25000"/>
            </a:pPr>
            <a:r>
              <a:rPr lang="en-US" sz="2400" dirty="0" err="1">
                <a:latin typeface="PT Sans"/>
                <a:ea typeface="PT Sans"/>
                <a:cs typeface="PT Sans"/>
                <a:sym typeface="PT Sans"/>
              </a:rPr>
              <a:t>gulp.task</a:t>
            </a:r>
            <a:r>
              <a:rPr lang="en-US" sz="2400" dirty="0">
                <a:latin typeface="PT Sans"/>
                <a:ea typeface="PT Sans"/>
                <a:cs typeface="PT Sans"/>
                <a:sym typeface="PT Sans"/>
              </a:rPr>
              <a:t>("lint", function () {</a:t>
            </a:r>
          </a:p>
          <a:p>
            <a:pPr lvl="0">
              <a:spcBef>
                <a:spcPts val="800"/>
              </a:spcBef>
              <a:buSzPct val="25000"/>
            </a:pPr>
            <a:r>
              <a:rPr lang="en-US" sz="2400" dirty="0">
                <a:latin typeface="PT Sans"/>
                <a:ea typeface="PT Sans"/>
                <a:cs typeface="PT Sans"/>
                <a:sym typeface="PT Sans"/>
              </a:rPr>
              <a:t>    return </a:t>
            </a:r>
            <a:r>
              <a:rPr lang="en-US" sz="2400" dirty="0" err="1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gulp.src</a:t>
            </a:r>
            <a:r>
              <a:rPr lang="en-US" sz="2400" dirty="0" smtClean="0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(['./</a:t>
            </a:r>
            <a:r>
              <a:rPr lang="en-US" sz="2400" dirty="0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app/**/*.</a:t>
            </a:r>
            <a:r>
              <a:rPr lang="en-US" sz="2400" dirty="0" err="1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js</a:t>
            </a:r>
            <a:r>
              <a:rPr lang="en-US" sz="2400" dirty="0" smtClean="0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', </a:t>
            </a:r>
          </a:p>
          <a:p>
            <a:pPr lvl="0">
              <a:spcBef>
                <a:spcPts val="800"/>
              </a:spcBef>
              <a:buSzPct val="25000"/>
            </a:pPr>
            <a:r>
              <a:rPr lang="en-US" sz="2400" dirty="0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	</a:t>
            </a:r>
            <a:r>
              <a:rPr lang="en-US" sz="2400" dirty="0" smtClean="0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		'!./</a:t>
            </a:r>
            <a:r>
              <a:rPr lang="en-US" sz="2400" dirty="0" err="1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node_modules</a:t>
            </a:r>
            <a:r>
              <a:rPr lang="en-US" sz="2400" dirty="0" smtClean="0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/**/*'])</a:t>
            </a:r>
            <a:endParaRPr lang="en-US" sz="2400" dirty="0">
              <a:solidFill>
                <a:srgbClr val="FFFF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lvl="0">
              <a:spcBef>
                <a:spcPts val="800"/>
              </a:spcBef>
              <a:buSzPct val="25000"/>
            </a:pPr>
            <a:r>
              <a:rPr lang="en-US" sz="2400" dirty="0" smtClean="0">
                <a:latin typeface="PT Sans"/>
                <a:ea typeface="PT Sans"/>
                <a:cs typeface="PT Sans"/>
                <a:sym typeface="PT Sans"/>
              </a:rPr>
              <a:t>	</a:t>
            </a:r>
            <a:r>
              <a:rPr lang="en-US" sz="2400" dirty="0">
                <a:latin typeface="PT Sans"/>
                <a:ea typeface="PT Sans"/>
                <a:cs typeface="PT Sans"/>
                <a:sym typeface="PT Sans"/>
              </a:rPr>
              <a:t>		.</a:t>
            </a:r>
            <a:r>
              <a:rPr lang="en-US" sz="2400" dirty="0" smtClean="0">
                <a:latin typeface="PT Sans"/>
                <a:ea typeface="PT Sans"/>
                <a:cs typeface="PT Sans"/>
                <a:sym typeface="PT Sans"/>
              </a:rPr>
              <a:t>pipe(</a:t>
            </a:r>
            <a:r>
              <a:rPr lang="en-US" sz="2400" dirty="0" err="1" smtClean="0">
                <a:latin typeface="PT Sans"/>
                <a:ea typeface="PT Sans"/>
                <a:cs typeface="PT Sans"/>
                <a:sym typeface="PT Sans"/>
              </a:rPr>
              <a:t>plugins.eslint</a:t>
            </a:r>
            <a:r>
              <a:rPr lang="en-US" sz="2400" dirty="0" smtClean="0">
                <a:latin typeface="PT Sans"/>
                <a:ea typeface="PT Sans"/>
                <a:cs typeface="PT Sans"/>
                <a:sym typeface="PT Sans"/>
              </a:rPr>
              <a:t>())</a:t>
            </a:r>
          </a:p>
          <a:p>
            <a:pPr lvl="0">
              <a:spcBef>
                <a:spcPts val="800"/>
              </a:spcBef>
              <a:buSzPct val="25000"/>
            </a:pPr>
            <a:r>
              <a:rPr lang="en-US" sz="2400" dirty="0" smtClean="0">
                <a:latin typeface="PT Sans"/>
                <a:ea typeface="PT Sans"/>
                <a:cs typeface="PT Sans"/>
                <a:sym typeface="PT Sans"/>
              </a:rPr>
              <a:t>});</a:t>
            </a:r>
            <a:endParaRPr lang="en-US" sz="2400" dirty="0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spcAft>
                <a:spcPts val="0"/>
              </a:spcAft>
              <a:buSzPct val="25000"/>
            </a:pPr>
            <a:r>
              <a:rPr lang="en" dirty="0">
                <a:solidFill>
                  <a:srgbClr val="808084"/>
                </a:solidFill>
                <a:latin typeface="PT Sans"/>
                <a:ea typeface="PT Sans"/>
                <a:cs typeface="PT Sans"/>
                <a:sym typeface="PT Sans"/>
              </a:rPr>
              <a:t>Takes a </a:t>
            </a:r>
            <a:r>
              <a:rPr lang="en" dirty="0" smtClean="0">
                <a:solidFill>
                  <a:srgbClr val="808084"/>
                </a:solidFill>
                <a:latin typeface="PT Sans"/>
                <a:ea typeface="PT Sans"/>
                <a:cs typeface="PT Sans"/>
                <a:sym typeface="PT Sans"/>
              </a:rPr>
              <a:t>set of files</a:t>
            </a:r>
            <a:endParaRPr lang="en" dirty="0">
              <a:solidFill>
                <a:srgbClr val="808084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lvl="0">
              <a:spcBef>
                <a:spcPts val="800"/>
              </a:spcBef>
              <a:spcAft>
                <a:spcPts val="0"/>
              </a:spcAft>
              <a:buSzPct val="25000"/>
            </a:pPr>
            <a:r>
              <a:rPr lang="en" dirty="0" smtClean="0">
                <a:solidFill>
                  <a:srgbClr val="808084"/>
                </a:solidFill>
                <a:latin typeface="PT Sans"/>
                <a:ea typeface="PT Sans"/>
                <a:cs typeface="PT Sans"/>
                <a:sym typeface="PT Sans"/>
              </a:rPr>
              <a:t>Pipes them to a gulp task</a:t>
            </a:r>
          </a:p>
          <a:p>
            <a:pPr lvl="0">
              <a:spcBef>
                <a:spcPts val="800"/>
              </a:spcBef>
              <a:spcAft>
                <a:spcPts val="0"/>
              </a:spcAft>
              <a:buSzPct val="25000"/>
            </a:pPr>
            <a:r>
              <a:rPr lang="en" dirty="0" smtClean="0">
                <a:solidFill>
                  <a:srgbClr val="808084"/>
                </a:solidFill>
                <a:latin typeface="PT Sans"/>
                <a:ea typeface="PT Sans"/>
                <a:cs typeface="PT Sans"/>
                <a:sym typeface="PT Sans"/>
              </a:rPr>
              <a:t>To exclude paths, add a ! </a:t>
            </a:r>
            <a:r>
              <a:rPr lang="en-US" dirty="0" smtClean="0">
                <a:solidFill>
                  <a:srgbClr val="808084"/>
                </a:solidFill>
                <a:latin typeface="PT Sans"/>
                <a:ea typeface="PT Sans"/>
                <a:cs typeface="PT Sans"/>
                <a:sym typeface="PT Sans"/>
              </a:rPr>
              <a:t>I</a:t>
            </a:r>
            <a:r>
              <a:rPr lang="en" dirty="0" smtClean="0">
                <a:solidFill>
                  <a:srgbClr val="808084"/>
                </a:solidFill>
                <a:latin typeface="PT Sans"/>
                <a:ea typeface="PT Sans"/>
                <a:cs typeface="PT Sans"/>
                <a:sym typeface="PT Sans"/>
              </a:rPr>
              <a:t>n front of the path</a:t>
            </a:r>
            <a:endParaRPr lang="en" dirty="0">
              <a:solidFill>
                <a:srgbClr val="808084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610" name="Shape 6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32975" rIns="65925" bIns="32975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accent4"/>
              </a:buClr>
              <a:buSzPct val="25000"/>
            </a:pPr>
            <a:r>
              <a:rPr lang="en" dirty="0" smtClean="0">
                <a:solidFill>
                  <a:srgbClr val="808084"/>
                </a:solidFill>
                <a:latin typeface="PT Sans"/>
                <a:ea typeface="PT Sans"/>
                <a:cs typeface="PT Sans"/>
                <a:sym typeface="PT Sans"/>
              </a:rPr>
              <a:t>2. gulp.src </a:t>
            </a:r>
            <a:r>
              <a:rPr lang="en" dirty="0">
                <a:solidFill>
                  <a:srgbClr val="808084"/>
                </a:solidFill>
                <a:latin typeface="PT Sans"/>
                <a:ea typeface="PT Sans"/>
                <a:cs typeface="PT Sans"/>
                <a:sym typeface="PT Sans"/>
              </a:rPr>
              <a:t>( glob [, options] )</a:t>
            </a:r>
            <a:endParaRPr lang="en" sz="2400" b="0" i="0" u="none" strike="noStrike" cap="none" baseline="0" dirty="0">
              <a:solidFill>
                <a:srgbClr val="808084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98788053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spcBef>
                <a:spcPts val="800"/>
              </a:spcBef>
              <a:buSzPct val="25000"/>
            </a:pPr>
            <a:r>
              <a:rPr lang="en-US" sz="2400" dirty="0" err="1" smtClean="0">
                <a:latin typeface="PT Sans"/>
                <a:ea typeface="PT Sans"/>
                <a:cs typeface="PT Sans"/>
                <a:sym typeface="PT Sans"/>
              </a:rPr>
              <a:t>gulp.task</a:t>
            </a:r>
            <a:r>
              <a:rPr lang="en-US" sz="2400" dirty="0" smtClean="0">
                <a:latin typeface="PT Sans"/>
                <a:ea typeface="PT Sans"/>
                <a:cs typeface="PT Sans"/>
                <a:sym typeface="PT Sans"/>
              </a:rPr>
              <a:t>(</a:t>
            </a:r>
            <a:r>
              <a:rPr lang="en-US" sz="2400" dirty="0">
                <a:latin typeface="PT Sans"/>
                <a:ea typeface="PT Sans"/>
                <a:cs typeface="PT Sans"/>
                <a:sym typeface="PT Sans"/>
              </a:rPr>
              <a:t>"</a:t>
            </a:r>
            <a:r>
              <a:rPr lang="en-US" sz="2400" dirty="0" err="1" smtClean="0">
                <a:latin typeface="PT Sans"/>
                <a:ea typeface="PT Sans"/>
                <a:cs typeface="PT Sans"/>
                <a:sym typeface="PT Sans"/>
              </a:rPr>
              <a:t>bump:patch</a:t>
            </a:r>
            <a:r>
              <a:rPr lang="en-US" sz="2400" dirty="0" smtClean="0">
                <a:latin typeface="PT Sans"/>
                <a:ea typeface="PT Sans"/>
                <a:cs typeface="PT Sans"/>
                <a:sym typeface="PT Sans"/>
              </a:rPr>
              <a:t>", </a:t>
            </a:r>
            <a:r>
              <a:rPr lang="en-US" sz="2400" dirty="0">
                <a:latin typeface="PT Sans"/>
                <a:ea typeface="PT Sans"/>
                <a:cs typeface="PT Sans"/>
                <a:sym typeface="PT Sans"/>
              </a:rPr>
              <a:t>function () {</a:t>
            </a:r>
          </a:p>
          <a:p>
            <a:pPr lvl="0">
              <a:spcBef>
                <a:spcPts val="800"/>
              </a:spcBef>
              <a:buSzPct val="25000"/>
            </a:pPr>
            <a:r>
              <a:rPr lang="en-US" sz="2400" dirty="0">
                <a:latin typeface="PT Sans"/>
                <a:ea typeface="PT Sans"/>
                <a:cs typeface="PT Sans"/>
                <a:sym typeface="PT Sans"/>
              </a:rPr>
              <a:t>    return </a:t>
            </a:r>
            <a:r>
              <a:rPr lang="en-US" sz="2400" dirty="0" err="1">
                <a:latin typeface="PT Sans"/>
                <a:ea typeface="PT Sans"/>
                <a:cs typeface="PT Sans"/>
                <a:sym typeface="PT Sans"/>
              </a:rPr>
              <a:t>gulp.src</a:t>
            </a:r>
            <a:r>
              <a:rPr lang="en-US" sz="2400" dirty="0">
                <a:latin typeface="PT Sans"/>
                <a:ea typeface="PT Sans"/>
                <a:cs typeface="PT Sans"/>
                <a:sym typeface="PT Sans"/>
              </a:rPr>
              <a:t>('./**/</a:t>
            </a:r>
            <a:r>
              <a:rPr lang="en-US" sz="2400" dirty="0" err="1" smtClean="0">
                <a:latin typeface="PT Sans"/>
                <a:ea typeface="PT Sans"/>
                <a:cs typeface="PT Sans"/>
                <a:sym typeface="PT Sans"/>
              </a:rPr>
              <a:t>AssemblyInfo.cs</a:t>
            </a:r>
            <a:r>
              <a:rPr lang="en-US" sz="2400" dirty="0">
                <a:latin typeface="PT Sans"/>
                <a:ea typeface="PT Sans"/>
                <a:cs typeface="PT Sans"/>
                <a:sym typeface="PT Sans"/>
              </a:rPr>
              <a:t>'</a:t>
            </a:r>
            <a:r>
              <a:rPr lang="en-US" sz="2400" dirty="0" smtClean="0">
                <a:latin typeface="PT Sans"/>
                <a:ea typeface="PT Sans"/>
                <a:cs typeface="PT Sans"/>
                <a:sym typeface="PT Sans"/>
              </a:rPr>
              <a:t>)</a:t>
            </a:r>
            <a:endParaRPr lang="en-US" sz="2400" dirty="0">
              <a:latin typeface="PT Sans"/>
              <a:ea typeface="PT Sans"/>
              <a:cs typeface="PT Sans"/>
              <a:sym typeface="PT Sans"/>
            </a:endParaRPr>
          </a:p>
          <a:p>
            <a:pPr lvl="0">
              <a:spcBef>
                <a:spcPts val="800"/>
              </a:spcBef>
              <a:buSzPct val="25000"/>
            </a:pPr>
            <a:r>
              <a:rPr lang="en-US" sz="2400" dirty="0" smtClean="0">
                <a:latin typeface="PT Sans"/>
                <a:ea typeface="PT Sans"/>
                <a:cs typeface="PT Sans"/>
                <a:sym typeface="PT Sans"/>
              </a:rPr>
              <a:t>		.pipe(</a:t>
            </a:r>
            <a:r>
              <a:rPr lang="en-US" sz="2400" dirty="0" err="1" smtClean="0">
                <a:latin typeface="PT Sans"/>
                <a:ea typeface="PT Sans"/>
                <a:cs typeface="PT Sans"/>
                <a:sym typeface="PT Sans"/>
              </a:rPr>
              <a:t>plugins.assemblyInfo</a:t>
            </a:r>
            <a:r>
              <a:rPr lang="en-US" sz="2400" dirty="0" smtClean="0">
                <a:latin typeface="PT Sans"/>
                <a:ea typeface="PT Sans"/>
                <a:cs typeface="PT Sans"/>
                <a:sym typeface="PT Sans"/>
              </a:rPr>
              <a:t>({ version: </a:t>
            </a:r>
            <a:r>
              <a:rPr lang="en-US" sz="2400" dirty="0" err="1" smtClean="0">
                <a:latin typeface="PT Sans"/>
                <a:ea typeface="PT Sans"/>
                <a:cs typeface="PT Sans"/>
                <a:sym typeface="PT Sans"/>
              </a:rPr>
              <a:t>newVer</a:t>
            </a:r>
            <a:r>
              <a:rPr lang="en-US" sz="2400" dirty="0" smtClean="0">
                <a:latin typeface="PT Sans"/>
                <a:ea typeface="PT Sans"/>
                <a:cs typeface="PT Sans"/>
                <a:sym typeface="PT Sans"/>
              </a:rPr>
              <a:t> }))</a:t>
            </a:r>
          </a:p>
          <a:p>
            <a:pPr lvl="0">
              <a:spcBef>
                <a:spcPts val="800"/>
              </a:spcBef>
              <a:buSzPct val="25000"/>
            </a:pPr>
            <a:r>
              <a:rPr lang="en-US" sz="2400" b="1" dirty="0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		.pipe(</a:t>
            </a:r>
            <a:r>
              <a:rPr lang="en-US" sz="2400" b="1" dirty="0" err="1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gulp.dest</a:t>
            </a:r>
            <a:r>
              <a:rPr lang="en-US" sz="2400" b="1" dirty="0" smtClean="0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('./'));</a:t>
            </a:r>
            <a:endParaRPr lang="en-US" sz="2400" b="1" dirty="0">
              <a:solidFill>
                <a:srgbClr val="FFFF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lvl="0">
              <a:spcBef>
                <a:spcPts val="800"/>
              </a:spcBef>
              <a:buSzPct val="25000"/>
            </a:pPr>
            <a:r>
              <a:rPr lang="en-US" sz="2400" dirty="0" smtClean="0">
                <a:latin typeface="PT Sans"/>
                <a:ea typeface="PT Sans"/>
                <a:cs typeface="PT Sans"/>
                <a:sym typeface="PT Sans"/>
              </a:rPr>
              <a:t>});</a:t>
            </a:r>
            <a:endParaRPr lang="en-US" sz="2400" dirty="0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spcAft>
                <a:spcPts val="0"/>
              </a:spcAft>
              <a:buSzPct val="25000"/>
            </a:pPr>
            <a:r>
              <a:rPr lang="en" dirty="0" smtClean="0">
                <a:solidFill>
                  <a:srgbClr val="808084"/>
                </a:solidFill>
                <a:latin typeface="PT Sans"/>
                <a:ea typeface="PT Sans"/>
                <a:cs typeface="PT Sans"/>
                <a:sym typeface="PT Sans"/>
              </a:rPr>
              <a:t>Write files to destination</a:t>
            </a:r>
            <a:endParaRPr lang="en" dirty="0">
              <a:solidFill>
                <a:srgbClr val="808084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lvl="0">
              <a:spcBef>
                <a:spcPts val="800"/>
              </a:spcBef>
              <a:spcAft>
                <a:spcPts val="0"/>
              </a:spcAft>
              <a:buSzPct val="25000"/>
            </a:pPr>
            <a:r>
              <a:rPr lang="en" dirty="0">
                <a:solidFill>
                  <a:srgbClr val="808084"/>
                </a:solidFill>
                <a:latin typeface="PT Sans"/>
                <a:ea typeface="PT Sans"/>
                <a:cs typeface="PT Sans"/>
                <a:sym typeface="PT Sans"/>
              </a:rPr>
              <a:t>Optionally specify options to apply to the output folder</a:t>
            </a:r>
          </a:p>
        </p:txBody>
      </p:sp>
      <p:sp>
        <p:nvSpPr>
          <p:cNvPr id="610" name="Shape 6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32975" rIns="65925" bIns="32975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accent4"/>
              </a:buClr>
              <a:buSzPct val="25000"/>
            </a:pPr>
            <a:r>
              <a:rPr lang="en" dirty="0" smtClean="0">
                <a:solidFill>
                  <a:srgbClr val="808084"/>
                </a:solidFill>
                <a:latin typeface="PT Sans"/>
                <a:ea typeface="PT Sans"/>
                <a:cs typeface="PT Sans"/>
                <a:sym typeface="PT Sans"/>
              </a:rPr>
              <a:t>3. gulp.dest </a:t>
            </a:r>
            <a:r>
              <a:rPr lang="en" dirty="0">
                <a:solidFill>
                  <a:srgbClr val="808084"/>
                </a:solidFill>
                <a:latin typeface="PT Sans"/>
                <a:ea typeface="PT Sans"/>
                <a:cs typeface="PT Sans"/>
                <a:sym typeface="PT Sans"/>
              </a:rPr>
              <a:t>( folder [, options] )</a:t>
            </a:r>
            <a:endParaRPr lang="en" sz="2400" b="0" i="0" u="none" strike="noStrike" cap="none" baseline="0" dirty="0">
              <a:solidFill>
                <a:srgbClr val="808084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311278878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/>
              <a:t> </a:t>
            </a:r>
            <a:r>
              <a:rPr lang="en-US" sz="2400" dirty="0" err="1"/>
              <a:t>var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FF00"/>
                </a:solidFill>
              </a:rPr>
              <a:t>styleWatcher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= </a:t>
            </a:r>
            <a:r>
              <a:rPr lang="en-US" sz="2400" dirty="0" err="1">
                <a:solidFill>
                  <a:srgbClr val="FFFF00"/>
                </a:solidFill>
              </a:rPr>
              <a:t>gulp.watch</a:t>
            </a:r>
            <a:r>
              <a:rPr lang="en-US" sz="2400" dirty="0"/>
              <a:t>(styles, </a:t>
            </a:r>
            <a:endParaRPr lang="en-US" sz="2400" dirty="0" smtClean="0"/>
          </a:p>
          <a:p>
            <a:r>
              <a:rPr lang="en-US" sz="2400" dirty="0" smtClean="0"/>
              <a:t>		{ </a:t>
            </a:r>
            <a:r>
              <a:rPr lang="en-US" sz="2400" dirty="0" err="1" smtClean="0"/>
              <a:t>ignorePermissionErrors</a:t>
            </a:r>
            <a:r>
              <a:rPr lang="en-US" sz="2400" dirty="0"/>
              <a:t>: </a:t>
            </a:r>
            <a:r>
              <a:rPr lang="en-US" sz="2400" dirty="0" smtClean="0"/>
              <a:t>true });</a:t>
            </a:r>
          </a:p>
          <a:p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err="1" smtClean="0"/>
              <a:t>styleWatcher.</a:t>
            </a:r>
            <a:r>
              <a:rPr lang="en-US" sz="2400" dirty="0" err="1" smtClean="0">
                <a:solidFill>
                  <a:srgbClr val="FFFF00"/>
                </a:solidFill>
              </a:rPr>
              <a:t>on</a:t>
            </a:r>
            <a:r>
              <a:rPr lang="en-US" sz="2400" dirty="0"/>
              <a:t>('add', function (file) </a:t>
            </a:r>
            <a:r>
              <a:rPr lang="en-US" sz="2400" dirty="0" smtClean="0"/>
              <a:t>{ });</a:t>
            </a:r>
          </a:p>
          <a:p>
            <a:endParaRPr lang="en-US" sz="2400" dirty="0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spcAft>
                <a:spcPts val="0"/>
              </a:spcAft>
              <a:buSzPct val="25000"/>
            </a:pPr>
            <a:r>
              <a:rPr lang="en" dirty="0" smtClean="0">
                <a:solidFill>
                  <a:srgbClr val="808084"/>
                </a:solidFill>
                <a:latin typeface="PT Sans"/>
                <a:ea typeface="PT Sans"/>
                <a:cs typeface="PT Sans"/>
                <a:sym typeface="PT Sans"/>
              </a:rPr>
              <a:t>Monitor paths/files for changes</a:t>
            </a:r>
          </a:p>
          <a:p>
            <a:pPr lvl="0">
              <a:spcAft>
                <a:spcPts val="0"/>
              </a:spcAft>
              <a:buSzPct val="25000"/>
            </a:pPr>
            <a:endParaRPr lang="en" dirty="0" smtClean="0">
              <a:solidFill>
                <a:srgbClr val="808084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lvl="0">
              <a:spcAft>
                <a:spcPts val="0"/>
              </a:spcAft>
              <a:buSzPct val="25000"/>
            </a:pPr>
            <a:r>
              <a:rPr lang="en" dirty="0" smtClean="0">
                <a:solidFill>
                  <a:srgbClr val="808084"/>
                </a:solidFill>
                <a:latin typeface="PT Sans"/>
                <a:ea typeface="PT Sans"/>
                <a:cs typeface="PT Sans"/>
                <a:sym typeface="PT Sans"/>
              </a:rPr>
              <a:t>Events: add, addDir, change, unlink, unlinkDir, ready, raw, error</a:t>
            </a:r>
          </a:p>
          <a:p>
            <a:pPr lvl="0">
              <a:spcAft>
                <a:spcPts val="0"/>
              </a:spcAft>
              <a:buSzPct val="25000"/>
            </a:pPr>
            <a:endParaRPr lang="en" dirty="0">
              <a:solidFill>
                <a:srgbClr val="808084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610" name="Shape 6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32975" rIns="65925" bIns="32975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accent4"/>
              </a:buClr>
              <a:buSzPct val="25000"/>
            </a:pPr>
            <a:r>
              <a:rPr lang="en" dirty="0" smtClean="0">
                <a:solidFill>
                  <a:srgbClr val="808084"/>
                </a:solidFill>
                <a:latin typeface="PT Sans"/>
                <a:ea typeface="PT Sans"/>
                <a:cs typeface="PT Sans"/>
                <a:sym typeface="PT Sans"/>
              </a:rPr>
              <a:t>gulp.watch </a:t>
            </a:r>
            <a:r>
              <a:rPr lang="en" dirty="0">
                <a:solidFill>
                  <a:srgbClr val="808084"/>
                </a:solidFill>
                <a:latin typeface="PT Sans"/>
                <a:ea typeface="PT Sans"/>
                <a:cs typeface="PT Sans"/>
                <a:sym typeface="PT Sans"/>
              </a:rPr>
              <a:t>( glob [, options</a:t>
            </a:r>
            <a:r>
              <a:rPr lang="en" dirty="0" smtClean="0">
                <a:solidFill>
                  <a:srgbClr val="808084"/>
                </a:solidFill>
                <a:latin typeface="PT Sans"/>
                <a:ea typeface="PT Sans"/>
                <a:cs typeface="PT Sans"/>
                <a:sym typeface="PT Sans"/>
              </a:rPr>
              <a:t>])</a:t>
            </a:r>
            <a:endParaRPr lang="en" sz="2400" b="0" i="0" u="none" strike="noStrike" cap="none" baseline="0" dirty="0">
              <a:solidFill>
                <a:srgbClr val="808084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293163807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spcBef>
                <a:spcPts val="800"/>
              </a:spcBef>
              <a:buSzPct val="25000"/>
            </a:pPr>
            <a:r>
              <a:rPr lang="en-US" sz="2400" dirty="0" err="1" smtClean="0">
                <a:latin typeface="PT Sans"/>
                <a:ea typeface="PT Sans"/>
                <a:cs typeface="PT Sans"/>
                <a:sym typeface="PT Sans"/>
              </a:rPr>
              <a:t>gulp.task</a:t>
            </a:r>
            <a:r>
              <a:rPr lang="en-US" sz="2400" dirty="0">
                <a:latin typeface="PT Sans"/>
                <a:ea typeface="PT Sans"/>
                <a:cs typeface="PT Sans"/>
                <a:sym typeface="PT Sans"/>
              </a:rPr>
              <a:t>(</a:t>
            </a:r>
            <a:r>
              <a:rPr lang="en-US" sz="2400" dirty="0" smtClean="0">
                <a:latin typeface="PT Sans"/>
                <a:ea typeface="PT Sans"/>
                <a:cs typeface="PT Sans"/>
                <a:sym typeface="PT Sans"/>
              </a:rPr>
              <a:t>'inject</a:t>
            </a:r>
            <a:r>
              <a:rPr lang="en-US" sz="2400" dirty="0">
                <a:latin typeface="PT Sans"/>
                <a:ea typeface="PT Sans"/>
                <a:cs typeface="PT Sans"/>
                <a:sym typeface="PT Sans"/>
              </a:rPr>
              <a:t>'), </a:t>
            </a:r>
            <a:r>
              <a:rPr lang="en-US" sz="2400" dirty="0" err="1" smtClean="0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gulp.series</a:t>
            </a:r>
            <a:r>
              <a:rPr lang="en-US" sz="2400" dirty="0" smtClean="0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(</a:t>
            </a:r>
          </a:p>
          <a:p>
            <a:pPr lvl="0">
              <a:spcBef>
                <a:spcPts val="800"/>
              </a:spcBef>
              <a:buSzPct val="25000"/>
            </a:pPr>
            <a:r>
              <a:rPr lang="en-US" sz="2400" dirty="0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	</a:t>
            </a:r>
            <a:r>
              <a:rPr lang="en-US" sz="2400" dirty="0" err="1" smtClean="0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injectJavaScript</a:t>
            </a:r>
            <a:r>
              <a:rPr lang="en-US" sz="2400" dirty="0" smtClean="0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,</a:t>
            </a:r>
          </a:p>
          <a:p>
            <a:pPr lvl="0">
              <a:spcBef>
                <a:spcPts val="800"/>
              </a:spcBef>
              <a:buSzPct val="25000"/>
            </a:pPr>
            <a:r>
              <a:rPr lang="en-US" sz="2400" dirty="0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	</a:t>
            </a:r>
            <a:r>
              <a:rPr lang="en-US" sz="2400" dirty="0" err="1" smtClean="0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injectCss</a:t>
            </a:r>
            <a:endParaRPr lang="en-US" sz="2400" dirty="0" smtClean="0">
              <a:solidFill>
                <a:srgbClr val="FFFF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lvl="0">
              <a:spcBef>
                <a:spcPts val="800"/>
              </a:spcBef>
              <a:buSzPct val="25000"/>
            </a:pPr>
            <a:r>
              <a:rPr lang="en-US" sz="2400" dirty="0" smtClean="0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)</a:t>
            </a:r>
            <a:r>
              <a:rPr lang="en-US" sz="2400" dirty="0" smtClean="0">
                <a:latin typeface="PT Sans"/>
                <a:ea typeface="PT Sans"/>
                <a:cs typeface="PT Sans"/>
                <a:sym typeface="PT Sans"/>
              </a:rPr>
              <a:t>);</a:t>
            </a:r>
          </a:p>
          <a:p>
            <a:pPr lvl="0">
              <a:spcBef>
                <a:spcPts val="800"/>
              </a:spcBef>
              <a:buSzPct val="25000"/>
            </a:pPr>
            <a:endParaRPr lang="en-US" sz="2400" dirty="0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spcAft>
                <a:spcPts val="0"/>
              </a:spcAft>
              <a:buSzPct val="25000"/>
            </a:pPr>
            <a:r>
              <a:rPr lang="en" dirty="0" smtClean="0">
                <a:solidFill>
                  <a:srgbClr val="808084"/>
                </a:solidFill>
                <a:latin typeface="PT Sans"/>
                <a:ea typeface="PT Sans"/>
                <a:cs typeface="PT Sans"/>
                <a:sym typeface="PT Sans"/>
              </a:rPr>
              <a:t>true way to do dependencies</a:t>
            </a:r>
          </a:p>
          <a:p>
            <a:pPr lvl="0">
              <a:spcAft>
                <a:spcPts val="0"/>
              </a:spcAft>
              <a:buSzPct val="25000"/>
            </a:pPr>
            <a:endParaRPr lang="en" dirty="0">
              <a:solidFill>
                <a:srgbClr val="808084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lvl="0">
              <a:spcAft>
                <a:spcPts val="0"/>
              </a:spcAft>
              <a:buSzPct val="25000"/>
            </a:pPr>
            <a:r>
              <a:rPr lang="en" dirty="0" smtClean="0">
                <a:solidFill>
                  <a:srgbClr val="808084"/>
                </a:solidFill>
                <a:latin typeface="PT Sans"/>
                <a:ea typeface="PT Sans"/>
                <a:cs typeface="PT Sans"/>
                <a:sym typeface="PT Sans"/>
              </a:rPr>
              <a:t>Note: returns function, so can’t be used within a function</a:t>
            </a:r>
          </a:p>
        </p:txBody>
      </p:sp>
      <p:sp>
        <p:nvSpPr>
          <p:cNvPr id="610" name="Shape 6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32975" rIns="65925" bIns="32975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accent4"/>
              </a:buClr>
              <a:buSzPct val="25000"/>
            </a:pPr>
            <a:r>
              <a:rPr lang="en" dirty="0" smtClean="0">
                <a:solidFill>
                  <a:srgbClr val="808084"/>
                </a:solidFill>
                <a:latin typeface="PT Sans"/>
                <a:ea typeface="PT Sans"/>
                <a:cs typeface="PT Sans"/>
                <a:sym typeface="PT Sans"/>
              </a:rPr>
              <a:t>gulp.series (name, name, fn)</a:t>
            </a:r>
            <a:endParaRPr lang="en" sz="2400" b="0" i="0" u="none" strike="noStrike" cap="none" baseline="0" dirty="0">
              <a:solidFill>
                <a:srgbClr val="808084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5" name="Shape 6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4255" y="4115757"/>
            <a:ext cx="369015" cy="4136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885114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spcBef>
                <a:spcPts val="800"/>
              </a:spcBef>
              <a:buSzPct val="25000"/>
            </a:pPr>
            <a:r>
              <a:rPr lang="en-US" sz="2400" dirty="0" err="1">
                <a:latin typeface="PT Sans"/>
                <a:ea typeface="PT Sans"/>
                <a:cs typeface="PT Sans"/>
                <a:sym typeface="PT Sans"/>
              </a:rPr>
              <a:t>gulp.task</a:t>
            </a:r>
            <a:r>
              <a:rPr lang="en-US" sz="2400" dirty="0">
                <a:latin typeface="PT Sans"/>
                <a:ea typeface="PT Sans"/>
                <a:cs typeface="PT Sans"/>
                <a:sym typeface="PT Sans"/>
              </a:rPr>
              <a:t>('inject'), </a:t>
            </a:r>
            <a:r>
              <a:rPr lang="en-US" sz="2400" dirty="0" err="1" smtClean="0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gulp.parallel</a:t>
            </a:r>
            <a:r>
              <a:rPr lang="en-US" sz="2400" dirty="0" smtClean="0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 (</a:t>
            </a:r>
            <a:endParaRPr lang="en-US" sz="2400" dirty="0">
              <a:solidFill>
                <a:srgbClr val="FFFF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lvl="0">
              <a:spcBef>
                <a:spcPts val="800"/>
              </a:spcBef>
              <a:buSzPct val="25000"/>
            </a:pPr>
            <a:r>
              <a:rPr lang="en-US" sz="2400" dirty="0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	</a:t>
            </a:r>
            <a:r>
              <a:rPr lang="en-US" sz="2400" dirty="0" err="1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injectJavaScript</a:t>
            </a:r>
            <a:r>
              <a:rPr lang="en-US" sz="2400" dirty="0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,</a:t>
            </a:r>
          </a:p>
          <a:p>
            <a:pPr lvl="0">
              <a:spcBef>
                <a:spcPts val="800"/>
              </a:spcBef>
              <a:buSzPct val="25000"/>
            </a:pPr>
            <a:r>
              <a:rPr lang="en-US" sz="2400" dirty="0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	</a:t>
            </a:r>
            <a:r>
              <a:rPr lang="en-US" sz="2400" dirty="0" err="1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injectCss</a:t>
            </a:r>
            <a:endParaRPr lang="en-US" sz="2400" dirty="0">
              <a:solidFill>
                <a:srgbClr val="FFFF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lvl="0">
              <a:spcBef>
                <a:spcPts val="800"/>
              </a:spcBef>
              <a:buSzPct val="25000"/>
            </a:pPr>
            <a:r>
              <a:rPr lang="en-US" sz="2400" dirty="0" smtClean="0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)</a:t>
            </a:r>
            <a:r>
              <a:rPr lang="en-US" sz="2400" dirty="0" smtClean="0">
                <a:latin typeface="PT Sans"/>
                <a:ea typeface="PT Sans"/>
                <a:cs typeface="PT Sans"/>
                <a:sym typeface="PT Sans"/>
              </a:rPr>
              <a:t>);</a:t>
            </a:r>
            <a:endParaRPr lang="en-US" sz="2400" dirty="0">
              <a:latin typeface="PT Sans"/>
              <a:ea typeface="PT Sans"/>
              <a:cs typeface="PT Sans"/>
              <a:sym typeface="PT Sans"/>
            </a:endParaRPr>
          </a:p>
          <a:p>
            <a:pPr lvl="0">
              <a:spcBef>
                <a:spcPts val="800"/>
              </a:spcBef>
              <a:buSzPct val="25000"/>
            </a:pPr>
            <a:endParaRPr lang="en-US" sz="2400" dirty="0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spcAft>
                <a:spcPts val="0"/>
              </a:spcAft>
              <a:buSzPct val="25000"/>
            </a:pPr>
            <a:r>
              <a:rPr lang="en" dirty="0" smtClean="0">
                <a:solidFill>
                  <a:srgbClr val="808084"/>
                </a:solidFill>
                <a:latin typeface="PT Sans"/>
                <a:ea typeface="PT Sans"/>
                <a:cs typeface="PT Sans"/>
                <a:sym typeface="PT Sans"/>
              </a:rPr>
              <a:t>Run just like old dependencies did.  all at once.</a:t>
            </a:r>
          </a:p>
          <a:p>
            <a:pPr lvl="0">
              <a:spcAft>
                <a:spcPts val="0"/>
              </a:spcAft>
              <a:buSzPct val="25000"/>
            </a:pPr>
            <a:endParaRPr lang="en" dirty="0">
              <a:solidFill>
                <a:srgbClr val="808084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>
              <a:spcAft>
                <a:spcPts val="0"/>
              </a:spcAft>
              <a:buSzPct val="25000"/>
            </a:pPr>
            <a:r>
              <a:rPr lang="en" dirty="0" smtClean="0">
                <a:solidFill>
                  <a:srgbClr val="808084"/>
                </a:solidFill>
                <a:latin typeface="PT Sans"/>
                <a:ea typeface="PT Sans"/>
                <a:cs typeface="PT Sans"/>
                <a:sym typeface="PT Sans"/>
              </a:rPr>
              <a:t>Note: returns </a:t>
            </a:r>
            <a:r>
              <a:rPr lang="en" dirty="0">
                <a:solidFill>
                  <a:srgbClr val="808084"/>
                </a:solidFill>
                <a:latin typeface="PT Sans"/>
                <a:ea typeface="PT Sans"/>
                <a:cs typeface="PT Sans"/>
                <a:sym typeface="PT Sans"/>
              </a:rPr>
              <a:t>function, so can’t be used within a function</a:t>
            </a:r>
          </a:p>
          <a:p>
            <a:pPr lvl="0">
              <a:spcAft>
                <a:spcPts val="0"/>
              </a:spcAft>
              <a:buSzPct val="25000"/>
            </a:pPr>
            <a:endParaRPr lang="en" dirty="0" smtClean="0">
              <a:solidFill>
                <a:srgbClr val="808084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610" name="Shape 6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32975" rIns="65925" bIns="32975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accent4"/>
              </a:buClr>
              <a:buSzPct val="25000"/>
            </a:pPr>
            <a:r>
              <a:rPr lang="en" dirty="0" smtClean="0">
                <a:solidFill>
                  <a:srgbClr val="808084"/>
                </a:solidFill>
                <a:latin typeface="PT Sans"/>
                <a:ea typeface="PT Sans"/>
                <a:cs typeface="PT Sans"/>
                <a:sym typeface="PT Sans"/>
              </a:rPr>
              <a:t>gulp.parallel (name, name, fn)</a:t>
            </a:r>
            <a:endParaRPr lang="en" sz="2400" b="0" i="0" u="none" strike="noStrike" cap="none" baseline="0" dirty="0">
              <a:solidFill>
                <a:srgbClr val="808084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5" name="Shape 6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75214" y="4089630"/>
            <a:ext cx="369015" cy="4136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541943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spcBef>
                <a:spcPts val="800"/>
              </a:spcBef>
              <a:buSzPct val="25000"/>
            </a:pPr>
            <a:r>
              <a:rPr lang="en-US" sz="2400" dirty="0" err="1">
                <a:latin typeface="PT Sans"/>
                <a:ea typeface="PT Sans"/>
                <a:cs typeface="PT Sans"/>
                <a:sym typeface="PT Sans"/>
              </a:rPr>
              <a:t>gulp.task</a:t>
            </a:r>
            <a:r>
              <a:rPr lang="en-US" sz="2400" dirty="0">
                <a:latin typeface="PT Sans"/>
                <a:ea typeface="PT Sans"/>
                <a:cs typeface="PT Sans"/>
                <a:sym typeface="PT Sans"/>
              </a:rPr>
              <a:t>('inject'), </a:t>
            </a:r>
            <a:r>
              <a:rPr lang="en-US" sz="2400" dirty="0" err="1" smtClean="0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gulp.series</a:t>
            </a:r>
            <a:r>
              <a:rPr lang="en-US" sz="2400" dirty="0" smtClean="0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-US" sz="2400" dirty="0" smtClean="0">
                <a:latin typeface="PT Sans"/>
                <a:ea typeface="PT Sans"/>
                <a:cs typeface="PT Sans"/>
                <a:sym typeface="PT Sans"/>
              </a:rPr>
              <a:t>(</a:t>
            </a:r>
          </a:p>
          <a:p>
            <a:pPr lvl="0">
              <a:spcBef>
                <a:spcPts val="800"/>
              </a:spcBef>
              <a:buSzPct val="25000"/>
            </a:pPr>
            <a:r>
              <a:rPr lang="en-US" sz="2400" dirty="0">
                <a:latin typeface="PT Sans"/>
                <a:ea typeface="PT Sans"/>
                <a:cs typeface="PT Sans"/>
                <a:sym typeface="PT Sans"/>
              </a:rPr>
              <a:t>	</a:t>
            </a:r>
            <a:r>
              <a:rPr lang="en-US" sz="2400" dirty="0" err="1" smtClean="0">
                <a:latin typeface="PT Sans"/>
                <a:ea typeface="PT Sans"/>
                <a:cs typeface="PT Sans"/>
                <a:sym typeface="PT Sans"/>
              </a:rPr>
              <a:t>RunFirst</a:t>
            </a:r>
            <a:r>
              <a:rPr lang="en-US" sz="2400" dirty="0" smtClean="0">
                <a:latin typeface="PT Sans"/>
                <a:ea typeface="PT Sans"/>
                <a:cs typeface="PT Sans"/>
                <a:sym typeface="PT Sans"/>
              </a:rPr>
              <a:t>, </a:t>
            </a:r>
          </a:p>
          <a:p>
            <a:pPr lvl="0">
              <a:spcBef>
                <a:spcPts val="800"/>
              </a:spcBef>
              <a:buSzPct val="25000"/>
            </a:pPr>
            <a:r>
              <a:rPr lang="en-US" sz="2400" dirty="0" smtClean="0">
                <a:latin typeface="PT Sans"/>
                <a:ea typeface="PT Sans"/>
                <a:cs typeface="PT Sans"/>
                <a:sym typeface="PT Sans"/>
              </a:rPr>
              <a:t>	</a:t>
            </a:r>
            <a:r>
              <a:rPr lang="en-US" sz="2400" dirty="0" err="1" smtClean="0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gulp.parallel</a:t>
            </a:r>
            <a:r>
              <a:rPr lang="en-US" sz="2400" dirty="0" smtClean="0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 (</a:t>
            </a:r>
            <a:r>
              <a:rPr lang="en-US" sz="2400" dirty="0" err="1" smtClean="0">
                <a:latin typeface="PT Sans"/>
                <a:ea typeface="PT Sans"/>
                <a:cs typeface="PT Sans"/>
                <a:sym typeface="PT Sans"/>
              </a:rPr>
              <a:t>injectJavaScript</a:t>
            </a:r>
            <a:r>
              <a:rPr lang="en-US" sz="2400" dirty="0" smtClean="0">
                <a:latin typeface="PT Sans"/>
                <a:ea typeface="PT Sans"/>
                <a:cs typeface="PT Sans"/>
                <a:sym typeface="PT Sans"/>
              </a:rPr>
              <a:t>, </a:t>
            </a:r>
            <a:r>
              <a:rPr lang="en-US" sz="2400" dirty="0" err="1" smtClean="0">
                <a:latin typeface="PT Sans"/>
                <a:ea typeface="PT Sans"/>
                <a:cs typeface="PT Sans"/>
                <a:sym typeface="PT Sans"/>
              </a:rPr>
              <a:t>injectCss</a:t>
            </a:r>
            <a:r>
              <a:rPr lang="en-US" sz="2400" dirty="0" smtClean="0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)</a:t>
            </a:r>
          </a:p>
          <a:p>
            <a:pPr lvl="0">
              <a:spcBef>
                <a:spcPts val="800"/>
              </a:spcBef>
              <a:buSzPct val="25000"/>
            </a:pPr>
            <a:r>
              <a:rPr lang="en-US" sz="2400" dirty="0" smtClean="0">
                <a:latin typeface="PT Sans"/>
                <a:ea typeface="PT Sans"/>
                <a:cs typeface="PT Sans"/>
                <a:sym typeface="PT Sans"/>
              </a:rPr>
              <a:t>));</a:t>
            </a:r>
          </a:p>
          <a:p>
            <a:pPr lvl="0">
              <a:spcBef>
                <a:spcPts val="800"/>
              </a:spcBef>
              <a:buSzPct val="25000"/>
            </a:pPr>
            <a:endParaRPr lang="en-US" sz="2400" dirty="0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spcAft>
                <a:spcPts val="0"/>
              </a:spcAft>
              <a:buSzPct val="25000"/>
            </a:pPr>
            <a:endParaRPr lang="en" dirty="0" smtClean="0">
              <a:solidFill>
                <a:srgbClr val="808084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610" name="Shape 6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32975" rIns="65925" bIns="32975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accent4"/>
              </a:buClr>
              <a:buSzPct val="25000"/>
            </a:pPr>
            <a:r>
              <a:rPr lang="en" dirty="0" smtClean="0">
                <a:solidFill>
                  <a:srgbClr val="808084"/>
                </a:solidFill>
                <a:latin typeface="PT Sans"/>
                <a:ea typeface="PT Sans"/>
                <a:cs typeface="PT Sans"/>
                <a:sym typeface="PT Sans"/>
              </a:rPr>
              <a:t>Combine series and parallel</a:t>
            </a:r>
            <a:endParaRPr lang="en" sz="2400" b="0" i="0" u="none" strike="noStrike" cap="none" baseline="0" dirty="0">
              <a:solidFill>
                <a:srgbClr val="808084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406133126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Installing Gulp 4.0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 idx="4294967295"/>
          </p:nvPr>
        </p:nvSpPr>
        <p:spPr>
          <a:xfrm>
            <a:off x="900113" y="139700"/>
            <a:ext cx="8243887" cy="1179513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endParaRPr lang="en-US"/>
          </a:p>
        </p:txBody>
      </p:sp>
      <p:pic>
        <p:nvPicPr>
          <p:cNvPr id="2052" name="Picture 6" descr="MCC-sponsor-slid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692504" cy="5006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829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Shape 823"/>
          <p:cNvSpPr txBox="1"/>
          <p:nvPr/>
        </p:nvSpPr>
        <p:spPr>
          <a:xfrm>
            <a:off x="0" y="2957643"/>
            <a:ext cx="9144000" cy="18637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215900" marR="0" lvl="1" indent="0" algn="l" rtl="0">
              <a:spcBef>
                <a:spcPts val="0"/>
              </a:spcBef>
              <a:buClr>
                <a:srgbClr val="A5A5A5"/>
              </a:buClr>
              <a:buFont typeface="Merriweather Sans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7" name="Shape 827"/>
          <p:cNvSpPr txBox="1">
            <a:spLocks noGrp="1"/>
          </p:cNvSpPr>
          <p:nvPr>
            <p:ph sz="quarter" idx="23"/>
          </p:nvPr>
        </p:nvSpPr>
        <p:spPr/>
        <p:txBody>
          <a:bodyPr/>
          <a:lstStyle/>
          <a:p>
            <a:pPr lvl="0"/>
            <a:r>
              <a:rPr lang="en" dirty="0" smtClean="0">
                <a:sym typeface="PT Sans"/>
              </a:rPr>
              <a:t>Install Chocolatey</a:t>
            </a:r>
          </a:p>
          <a:p>
            <a:pPr lvl="1"/>
            <a:r>
              <a:rPr lang="en" dirty="0" smtClean="0">
                <a:sym typeface="PT Sans"/>
                <a:hlinkClick r:id="rId3"/>
              </a:rPr>
              <a:t>https://chocolatey.org/</a:t>
            </a:r>
            <a:r>
              <a:rPr lang="en" dirty="0" smtClean="0">
                <a:sym typeface="PT Sans"/>
              </a:rPr>
              <a:t> </a:t>
            </a:r>
          </a:p>
          <a:p>
            <a:pPr lvl="0"/>
            <a:endParaRPr lang="en" dirty="0">
              <a:sym typeface="PT Sans"/>
            </a:endParaRPr>
          </a:p>
        </p:txBody>
      </p:sp>
      <p:sp>
        <p:nvSpPr>
          <p:cNvPr id="825" name="Shape 825"/>
          <p:cNvSpPr txBox="1"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lang="en" dirty="0" smtClean="0">
                <a:sym typeface="PT Sans"/>
              </a:rPr>
              <a:t>Automated Install</a:t>
            </a:r>
            <a:endParaRPr lang="en" dirty="0">
              <a:sym typeface="PT Sans"/>
            </a:endParaRPr>
          </a:p>
        </p:txBody>
      </p:sp>
      <p:sp>
        <p:nvSpPr>
          <p:cNvPr id="826" name="Shape 826"/>
          <p:cNvSpPr txBox="1">
            <a:spLocks noGrp="1"/>
          </p:cNvSpPr>
          <p:nvPr>
            <p:ph sz="quarter" idx="22"/>
          </p:nvPr>
        </p:nvSpPr>
        <p:spPr/>
        <p:txBody>
          <a:bodyPr/>
          <a:lstStyle/>
          <a:p>
            <a:pPr lvl="0"/>
            <a:r>
              <a:rPr lang="en" dirty="0" smtClean="0">
                <a:sym typeface="PT Sans"/>
              </a:rPr>
              <a:t>Run installer from </a:t>
            </a:r>
          </a:p>
          <a:p>
            <a:pPr lvl="1"/>
            <a:r>
              <a:rPr lang="en" dirty="0" smtClean="0">
                <a:sym typeface="PT Sans"/>
              </a:rPr>
              <a:t>http://nodejs.org</a:t>
            </a:r>
            <a:endParaRPr lang="en" dirty="0">
              <a:sym typeface="PT Sans"/>
            </a:endParaRPr>
          </a:p>
        </p:txBody>
      </p:sp>
      <p:sp>
        <p:nvSpPr>
          <p:cNvPr id="824" name="Shape 824"/>
          <p:cNvSpPr txBox="1"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lvl="0"/>
            <a:r>
              <a:rPr lang="en" dirty="0" smtClean="0">
                <a:sym typeface="PT Sans"/>
              </a:rPr>
              <a:t>Manual Install</a:t>
            </a:r>
            <a:endParaRPr lang="en" dirty="0">
              <a:sym typeface="PT Sans"/>
            </a:endParaRPr>
          </a:p>
        </p:txBody>
      </p:sp>
      <p:sp>
        <p:nvSpPr>
          <p:cNvPr id="828" name="Shape 82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" dirty="0" smtClean="0">
                <a:sym typeface="PT Sans"/>
              </a:rPr>
              <a:t>Getting Node.js</a:t>
            </a:r>
            <a:endParaRPr lang="en" dirty="0">
              <a:sym typeface="PT Sans"/>
            </a:endParaRPr>
          </a:p>
        </p:txBody>
      </p:sp>
      <p:sp>
        <p:nvSpPr>
          <p:cNvPr id="830" name="Shape 830"/>
          <p:cNvSpPr txBox="1"/>
          <p:nvPr/>
        </p:nvSpPr>
        <p:spPr>
          <a:xfrm>
            <a:off x="4537012" y="2957643"/>
            <a:ext cx="4606988" cy="18637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215900" marR="0" lvl="1" indent="0" algn="l" rtl="0">
              <a:spcBef>
                <a:spcPts val="0"/>
              </a:spcBef>
              <a:buClr>
                <a:srgbClr val="A5A5A5"/>
              </a:buClr>
              <a:buSzPct val="25000"/>
              <a:buFont typeface="Merriweather Sans"/>
              <a:buNone/>
            </a:pPr>
            <a:r>
              <a:rPr lang="en" sz="1800" b="0" i="0" u="none" strike="noStrike" cap="none" baseline="0" dirty="0" smtClean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choco install nodejs -y</a:t>
            </a:r>
          </a:p>
        </p:txBody>
      </p:sp>
      <p:cxnSp>
        <p:nvCxnSpPr>
          <p:cNvPr id="831" name="Shape 831"/>
          <p:cNvCxnSpPr/>
          <p:nvPr/>
        </p:nvCxnSpPr>
        <p:spPr>
          <a:xfrm flipH="1">
            <a:off x="4447778" y="3049547"/>
            <a:ext cx="5680" cy="1709489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2" name="Shape 832"/>
          <p:cNvCxnSpPr>
            <a:stCxn id="827" idx="3"/>
          </p:cNvCxnSpPr>
          <p:nvPr/>
        </p:nvCxnSpPr>
        <p:spPr>
          <a:xfrm>
            <a:off x="4447778" y="1605426"/>
            <a:ext cx="3000" cy="124920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7" grpId="0" build="p"/>
      <p:bldP spid="825" grpId="0" build="p"/>
      <p:bldP spid="826" grpId="0" build="p"/>
      <p:bldP spid="824" grpId="0" build="p"/>
      <p:bldP spid="83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hape 860"/>
          <p:cNvSpPr txBox="1"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lvl="0" indent="-457200">
              <a:buFont typeface="+mj-lt"/>
              <a:buAutoNum type="arabicPeriod"/>
            </a:pPr>
            <a:r>
              <a:rPr lang="en-US" dirty="0" err="1" smtClean="0">
                <a:sym typeface="Consolas"/>
              </a:rPr>
              <a:t>npm</a:t>
            </a:r>
            <a:r>
              <a:rPr lang="en-US" dirty="0" smtClean="0">
                <a:sym typeface="Consolas"/>
              </a:rPr>
              <a:t> </a:t>
            </a:r>
            <a:r>
              <a:rPr lang="en-US" dirty="0">
                <a:sym typeface="Consolas"/>
              </a:rPr>
              <a:t>install -g </a:t>
            </a:r>
            <a:r>
              <a:rPr lang="en-US" dirty="0" smtClean="0">
                <a:sym typeface="Consolas"/>
              </a:rPr>
              <a:t>gulp-cli</a:t>
            </a:r>
          </a:p>
          <a:p>
            <a:pPr marL="457200" lvl="0" indent="-457200">
              <a:buFont typeface="+mj-lt"/>
              <a:buAutoNum type="arabicPeriod"/>
            </a:pPr>
            <a:endParaRPr lang="en-US" dirty="0" smtClean="0">
              <a:sym typeface="Consolas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dirty="0" err="1" smtClean="0">
                <a:sym typeface="Consolas"/>
              </a:rPr>
              <a:t>npm</a:t>
            </a:r>
            <a:r>
              <a:rPr lang="en-US" dirty="0" smtClean="0">
                <a:sym typeface="Consolas"/>
              </a:rPr>
              <a:t> </a:t>
            </a:r>
            <a:r>
              <a:rPr lang="en-US" dirty="0" err="1" smtClean="0">
                <a:sym typeface="Consolas"/>
              </a:rPr>
              <a:t>init</a:t>
            </a:r>
            <a:endParaRPr lang="en-US" dirty="0" smtClean="0">
              <a:sym typeface="Consolas"/>
            </a:endParaRPr>
          </a:p>
          <a:p>
            <a:pPr marL="457200" lvl="0" indent="-457200">
              <a:buFont typeface="+mj-lt"/>
              <a:buAutoNum type="arabicPeriod"/>
            </a:pPr>
            <a:endParaRPr lang="en-US" dirty="0" smtClean="0">
              <a:sym typeface="Consolas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dirty="0" err="1" smtClean="0">
                <a:sym typeface="Consolas"/>
              </a:rPr>
              <a:t>npm</a:t>
            </a:r>
            <a:r>
              <a:rPr lang="en-US" dirty="0" smtClean="0">
                <a:sym typeface="Consolas"/>
              </a:rPr>
              <a:t> </a:t>
            </a:r>
            <a:r>
              <a:rPr lang="en-US" dirty="0">
                <a:sym typeface="Consolas"/>
              </a:rPr>
              <a:t>install </a:t>
            </a:r>
            <a:r>
              <a:rPr lang="en-US" dirty="0" smtClean="0">
                <a:sym typeface="Consolas"/>
              </a:rPr>
              <a:t>–save-dev </a:t>
            </a:r>
            <a:r>
              <a:rPr lang="en-US" dirty="0" err="1" smtClean="0">
                <a:sym typeface="Consolas"/>
              </a:rPr>
              <a:t>git+https</a:t>
            </a:r>
            <a:r>
              <a:rPr lang="en-US" dirty="0">
                <a:sym typeface="Consolas"/>
              </a:rPr>
              <a:t>://</a:t>
            </a:r>
            <a:r>
              <a:rPr lang="en-US" dirty="0" smtClean="0">
                <a:sym typeface="Consolas"/>
              </a:rPr>
              <a:t>git@github.com/</a:t>
            </a:r>
            <a:r>
              <a:rPr lang="en-US" dirty="0" err="1" smtClean="0">
                <a:sym typeface="Consolas"/>
              </a:rPr>
              <a:t>gulpjs</a:t>
            </a:r>
            <a:r>
              <a:rPr lang="en-US" dirty="0" smtClean="0">
                <a:sym typeface="Consolas"/>
              </a:rPr>
              <a:t>/gulp.git#4.0</a:t>
            </a:r>
            <a:endParaRPr lang="en-US" dirty="0">
              <a:sym typeface="Consolas"/>
            </a:endParaRPr>
          </a:p>
        </p:txBody>
      </p:sp>
      <p:sp>
        <p:nvSpPr>
          <p:cNvPr id="861" name="Shape 861"/>
          <p:cNvSpPr txBox="1">
            <a:spLocks noGrp="1"/>
          </p:cNvSpPr>
          <p:nvPr>
            <p:ph type="body" sz="quarter" idx="12"/>
          </p:nvPr>
        </p:nvSpPr>
        <p:spPr>
          <a:xfrm>
            <a:off x="450852" y="3665220"/>
            <a:ext cx="8175854" cy="1162812"/>
          </a:xfrm>
        </p:spPr>
        <p:txBody>
          <a:bodyPr/>
          <a:lstStyle/>
          <a:p>
            <a:pPr lvl="0"/>
            <a:endParaRPr lang="en-US" dirty="0">
              <a:sym typeface="PT Sans"/>
            </a:endParaRPr>
          </a:p>
        </p:txBody>
      </p:sp>
      <p:sp>
        <p:nvSpPr>
          <p:cNvPr id="862" name="Shape 86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endParaRPr lang="en" dirty="0"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393789522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" grpId="0" uiExpand="1" build="p"/>
      <p:bldP spid="86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hape 877"/>
          <p:cNvSpPr txBox="1"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 smtClean="0">
                <a:sym typeface="Consolas"/>
              </a:rPr>
              <a:t>"</a:t>
            </a:r>
            <a:r>
              <a:rPr lang="en-US" dirty="0" err="1" smtClean="0">
                <a:sym typeface="Consolas"/>
              </a:rPr>
              <a:t>devDependencies</a:t>
            </a:r>
            <a:r>
              <a:rPr lang="en-US" dirty="0" smtClean="0">
                <a:sym typeface="Consolas"/>
              </a:rPr>
              <a:t>": {    </a:t>
            </a:r>
          </a:p>
          <a:p>
            <a:r>
              <a:rPr lang="en-US" dirty="0" smtClean="0"/>
              <a:t>"gulp" : "</a:t>
            </a:r>
            <a:r>
              <a:rPr lang="en-US" dirty="0" err="1" smtClean="0"/>
              <a:t>git+https</a:t>
            </a:r>
            <a:r>
              <a:rPr lang="en-US" dirty="0" smtClean="0"/>
              <a:t>://git@github.com/</a:t>
            </a:r>
            <a:r>
              <a:rPr lang="en-US" dirty="0" err="1" smtClean="0"/>
              <a:t>gulpjs</a:t>
            </a:r>
            <a:r>
              <a:rPr lang="en-US" dirty="0" smtClean="0"/>
              <a:t>/gulp.git#4.0"</a:t>
            </a:r>
            <a:r>
              <a:rPr lang="en-US" dirty="0" smtClean="0">
                <a:sym typeface="Consolas"/>
              </a:rPr>
              <a:t>	</a:t>
            </a:r>
          </a:p>
          <a:p>
            <a:r>
              <a:rPr lang="en-US" dirty="0" smtClean="0">
                <a:sym typeface="Consolas"/>
              </a:rPr>
              <a:t>}</a:t>
            </a:r>
          </a:p>
          <a:p>
            <a:endParaRPr lang="en-US" dirty="0" smtClean="0">
              <a:sym typeface="Consolas"/>
            </a:endParaRPr>
          </a:p>
        </p:txBody>
      </p:sp>
      <p:sp>
        <p:nvSpPr>
          <p:cNvPr id="878" name="Shape 878"/>
          <p:cNvSpPr txBox="1"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" smtClean="0">
                <a:sym typeface="PT Sans"/>
              </a:rPr>
              <a:t>Holds all of the node module dependencies and development dependencies.</a:t>
            </a:r>
          </a:p>
          <a:p>
            <a:pPr lvl="0"/>
            <a:endParaRPr lang="en" smtClean="0">
              <a:sym typeface="PT Sans"/>
            </a:endParaRPr>
          </a:p>
          <a:p>
            <a:pPr lvl="0"/>
            <a:endParaRPr lang="en" smtClean="0">
              <a:sym typeface="PT Sans"/>
            </a:endParaRPr>
          </a:p>
          <a:p>
            <a:pPr lvl="0"/>
            <a:endParaRPr lang="en" dirty="0">
              <a:sym typeface="PT Sans"/>
            </a:endParaRPr>
          </a:p>
        </p:txBody>
      </p:sp>
      <p:sp>
        <p:nvSpPr>
          <p:cNvPr id="879" name="Shape 87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" smtClean="0">
                <a:sym typeface="PT Sans"/>
              </a:rPr>
              <a:t>package.json</a:t>
            </a:r>
            <a:endParaRPr lang="en" dirty="0">
              <a:sym typeface="PT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hape 877"/>
          <p:cNvSpPr txBox="1"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endParaRPr lang="en-US" dirty="0" smtClean="0">
              <a:sym typeface="Consolas"/>
            </a:endParaRPr>
          </a:p>
          <a:p>
            <a:pPr lvl="0"/>
            <a:r>
              <a:rPr lang="en-US" dirty="0">
                <a:latin typeface="PT Sans"/>
                <a:ea typeface="PT Sans"/>
                <a:cs typeface="PT Sans"/>
                <a:sym typeface="PT Sans"/>
              </a:rPr>
              <a:t>'</a:t>
            </a:r>
            <a:r>
              <a:rPr lang="en-US" dirty="0" smtClean="0">
                <a:sym typeface="Consolas"/>
              </a:rPr>
              <a:t>use strict</a:t>
            </a:r>
            <a:r>
              <a:rPr lang="en-US" dirty="0">
                <a:latin typeface="PT Sans"/>
                <a:ea typeface="PT Sans"/>
                <a:cs typeface="PT Sans"/>
                <a:sym typeface="PT Sans"/>
              </a:rPr>
              <a:t>'</a:t>
            </a:r>
            <a:r>
              <a:rPr lang="en-US" dirty="0" smtClean="0">
                <a:sym typeface="Consolas"/>
              </a:rPr>
              <a:t>;</a:t>
            </a:r>
            <a:endParaRPr lang="en-US" dirty="0">
              <a:sym typeface="Consolas"/>
            </a:endParaRPr>
          </a:p>
          <a:p>
            <a:pPr lvl="0"/>
            <a:r>
              <a:rPr lang="en-US" dirty="0" err="1" smtClean="0">
                <a:sym typeface="Consolas"/>
              </a:rPr>
              <a:t>var</a:t>
            </a:r>
            <a:r>
              <a:rPr lang="en-US" dirty="0" smtClean="0">
                <a:sym typeface="Consolas"/>
              </a:rPr>
              <a:t> gulp = require(</a:t>
            </a:r>
            <a:r>
              <a:rPr lang="en-US" dirty="0">
                <a:latin typeface="PT Sans"/>
                <a:ea typeface="PT Sans"/>
                <a:cs typeface="PT Sans"/>
                <a:sym typeface="PT Sans"/>
              </a:rPr>
              <a:t>'</a:t>
            </a:r>
            <a:r>
              <a:rPr lang="en-US" dirty="0" smtClean="0">
                <a:sym typeface="Consolas"/>
              </a:rPr>
              <a:t>gulp</a:t>
            </a:r>
            <a:r>
              <a:rPr lang="en-US" dirty="0">
                <a:latin typeface="PT Sans"/>
                <a:ea typeface="PT Sans"/>
                <a:cs typeface="PT Sans"/>
                <a:sym typeface="PT Sans"/>
              </a:rPr>
              <a:t>'</a:t>
            </a:r>
            <a:r>
              <a:rPr lang="en-US" dirty="0" smtClean="0">
                <a:sym typeface="Consolas"/>
              </a:rPr>
              <a:t>);</a:t>
            </a:r>
            <a:endParaRPr lang="en-US" dirty="0">
              <a:sym typeface="Consolas"/>
            </a:endParaRPr>
          </a:p>
        </p:txBody>
      </p:sp>
      <p:sp>
        <p:nvSpPr>
          <p:cNvPr id="878" name="Shape 878"/>
          <p:cNvSpPr txBox="1"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endParaRPr lang="en" dirty="0" smtClean="0">
              <a:sym typeface="PT Sans"/>
            </a:endParaRPr>
          </a:p>
          <a:p>
            <a:pPr lvl="0"/>
            <a:endParaRPr lang="en" dirty="0" smtClean="0">
              <a:sym typeface="PT Sans"/>
            </a:endParaRPr>
          </a:p>
          <a:p>
            <a:pPr lvl="0"/>
            <a:endParaRPr lang="en" dirty="0">
              <a:sym typeface="PT Sans"/>
            </a:endParaRPr>
          </a:p>
        </p:txBody>
      </p:sp>
      <p:sp>
        <p:nvSpPr>
          <p:cNvPr id="879" name="Shape 87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" dirty="0" smtClean="0">
                <a:sym typeface="PT Sans"/>
              </a:rPr>
              <a:t>require is the way that you pull in node modules.</a:t>
            </a:r>
            <a:endParaRPr lang="en" dirty="0"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24531817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13" name="Shape 913"/>
          <p:cNvSpPr txBox="1"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" smtClean="0">
                <a:sym typeface="PT Sans"/>
              </a:rPr>
              <a:t>Running Tasks in Visual Studio</a:t>
            </a:r>
            <a:endParaRPr lang="en"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260559316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Shape 920"/>
          <p:cNvSpPr txBox="1"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0"/>
            <a:r>
              <a:rPr lang="en" dirty="0" smtClean="0"/>
              <a:t>Runs gulp tasks from Visual Studio</a:t>
            </a:r>
          </a:p>
          <a:p>
            <a:pPr lvl="0"/>
            <a:r>
              <a:rPr lang="en" dirty="0" smtClean="0"/>
              <a:t>Use existing tasks</a:t>
            </a:r>
          </a:p>
          <a:p>
            <a:pPr lvl="0"/>
            <a:r>
              <a:rPr lang="en" dirty="0" smtClean="0"/>
              <a:t>Add actions via custom bindings</a:t>
            </a:r>
            <a:endParaRPr lang="en" dirty="0"/>
          </a:p>
        </p:txBody>
      </p:sp>
      <p:sp>
        <p:nvSpPr>
          <p:cNvPr id="919" name="Shape 91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" smtClean="0"/>
              <a:t>Tasks in Visual Studio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1552424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Shape 92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" smtClean="0"/>
              <a:t>Task Runner Explorer</a:t>
            </a:r>
            <a:endParaRPr lang="en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220" y="1127351"/>
            <a:ext cx="6919560" cy="387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4299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Shape 93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" smtClean="0"/>
              <a:t>Add Custom Bindings</a:t>
            </a:r>
            <a:endParaRPr lang="en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562" y="1200150"/>
            <a:ext cx="4896875" cy="372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0702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1026" name="Shape 10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79537398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900113" y="139700"/>
            <a:ext cx="8243887" cy="117951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60916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Frees up</a:t>
            </a:r>
            <a:br>
              <a:rPr lang="en-US" dirty="0" smtClean="0"/>
            </a:br>
            <a:r>
              <a:rPr lang="en-US" dirty="0" smtClean="0"/>
              <a:t>Your Time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Improve </a:t>
            </a:r>
            <a:br>
              <a:rPr lang="en-US" dirty="0" smtClean="0"/>
            </a:br>
            <a:r>
              <a:rPr lang="en-US" dirty="0" smtClean="0"/>
              <a:t>Efficiency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Automate </a:t>
            </a:r>
            <a:br>
              <a:rPr lang="en-US" dirty="0" smtClean="0"/>
            </a:br>
            <a:r>
              <a:rPr lang="en-US" dirty="0" smtClean="0"/>
              <a:t>Repetitive Tasks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Gulp?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04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Why you should use Gulp</a:t>
            </a:r>
          </a:p>
          <a:p>
            <a:r>
              <a:rPr lang="en-US" dirty="0" smtClean="0"/>
              <a:t>How to use Gulp</a:t>
            </a:r>
          </a:p>
          <a:p>
            <a:r>
              <a:rPr lang="en-US" dirty="0" smtClean="0"/>
              <a:t>How to create tasks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We’ve </a:t>
            </a:r>
            <a:br>
              <a:rPr lang="en-US" dirty="0" smtClean="0"/>
            </a:br>
            <a:r>
              <a:rPr lang="en-US" dirty="0" smtClean="0"/>
              <a:t>Learned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72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ask</a:t>
            </a:r>
          </a:p>
          <a:p>
            <a:r>
              <a:rPr lang="en-US" dirty="0" err="1"/>
              <a:t>s</a:t>
            </a:r>
            <a:r>
              <a:rPr lang="en-US" dirty="0" err="1" smtClean="0"/>
              <a:t>rc</a:t>
            </a:r>
            <a:endParaRPr lang="en-US" dirty="0" smtClean="0"/>
          </a:p>
          <a:p>
            <a:r>
              <a:rPr lang="en-US" dirty="0" err="1"/>
              <a:t>d</a:t>
            </a:r>
            <a:r>
              <a:rPr lang="en-US" dirty="0" err="1" smtClean="0"/>
              <a:t>est</a:t>
            </a:r>
            <a:endParaRPr lang="en-US" dirty="0" smtClean="0"/>
          </a:p>
          <a:p>
            <a:r>
              <a:rPr lang="en-US" dirty="0" smtClean="0"/>
              <a:t>watch</a:t>
            </a:r>
          </a:p>
          <a:p>
            <a:r>
              <a:rPr lang="en-US" dirty="0" smtClean="0"/>
              <a:t>series</a:t>
            </a:r>
          </a:p>
          <a:p>
            <a:r>
              <a:rPr lang="en-US" dirty="0" smtClean="0"/>
              <a:t>parallel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</a:t>
            </a:r>
            <a:r>
              <a:rPr lang="en-US" dirty="0" smtClean="0"/>
              <a:t> Gulp APIs</a:t>
            </a:r>
            <a:endParaRPr lang="en-US" dirty="0"/>
          </a:p>
        </p:txBody>
      </p:sp>
      <p:pic>
        <p:nvPicPr>
          <p:cNvPr id="6" name="Shape 392"/>
          <p:cNvPicPr preferRelativeResize="0">
            <a:picLocks noGrp="1"/>
          </p:cNvPicPr>
          <p:nvPr>
            <p:ph sz="quarter" idx="11"/>
          </p:nvPr>
        </p:nvPicPr>
        <p:blipFill rotWithShape="1">
          <a:blip r:embed="rId2">
            <a:alphaModFix/>
          </a:blip>
          <a:stretch/>
        </p:blipFill>
        <p:spPr>
          <a:xfrm>
            <a:off x="1002041" y="2035175"/>
            <a:ext cx="1717018" cy="1744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86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1596" y="1621615"/>
            <a:ext cx="4170373" cy="1591847"/>
          </a:xfrm>
        </p:spPr>
        <p:txBody>
          <a:bodyPr>
            <a:noAutofit/>
          </a:bodyPr>
          <a:lstStyle/>
          <a:p>
            <a:r>
              <a:rPr lang="en-US" dirty="0" smtClean="0"/>
              <a:t>Gulp Plugins</a:t>
            </a:r>
          </a:p>
          <a:p>
            <a:endParaRPr lang="en-US" sz="1800" dirty="0" smtClean="0"/>
          </a:p>
          <a:p>
            <a:r>
              <a:rPr lang="en-US" dirty="0" smtClean="0"/>
              <a:t>Gulp Main Web Site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75894" y="1490635"/>
            <a:ext cx="2812328" cy="185380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hlinkClick r:id="rId2"/>
              </a:rPr>
              <a:t>http://gulpjs.com/plugins</a:t>
            </a:r>
            <a:r>
              <a:rPr lang="en-US" sz="1800" dirty="0" smtClean="0">
                <a:hlinkClick r:id="rId2"/>
              </a:rPr>
              <a:t>/</a:t>
            </a:r>
          </a:p>
          <a:p>
            <a:pPr>
              <a:lnSpc>
                <a:spcPct val="150000"/>
              </a:lnSpc>
            </a:pPr>
            <a:endParaRPr lang="en-US" sz="1800" dirty="0" smtClean="0">
              <a:hlinkClick r:id="rId2"/>
            </a:endParaRPr>
          </a:p>
          <a:p>
            <a:pPr>
              <a:lnSpc>
                <a:spcPct val="150000"/>
              </a:lnSpc>
            </a:pPr>
            <a:r>
              <a:rPr lang="en-US" sz="1800" dirty="0" smtClean="0">
                <a:hlinkClick r:id="rId3"/>
              </a:rPr>
              <a:t>http://gulpjs.com</a:t>
            </a:r>
            <a:endParaRPr lang="en-US" sz="18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598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lang="en-US" dirty="0" smtClean="0">
              <a:hlinkClick r:id="rId3"/>
            </a:endParaRPr>
          </a:p>
          <a:p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://digitaldrummerj.me/speaking/#gulp</a:t>
            </a:r>
            <a:r>
              <a:rPr lang="en-US" dirty="0"/>
              <a:t> </a:t>
            </a:r>
            <a:endParaRPr lang="en-US" dirty="0" smtClean="0"/>
          </a:p>
          <a:p>
            <a:endParaRPr lang="en-US" dirty="0" smtClean="0">
              <a:hlinkClick r:id="rId4"/>
            </a:endParaRPr>
          </a:p>
          <a:p>
            <a:r>
              <a:rPr lang="en-US" dirty="0" smtClean="0">
                <a:hlinkClick r:id="rId4"/>
              </a:rPr>
              <a:t>@</a:t>
            </a:r>
            <a:r>
              <a:rPr lang="en-US" dirty="0" err="1">
                <a:hlinkClick r:id="rId4"/>
              </a:rPr>
              <a:t>digitaldrummerj</a:t>
            </a:r>
            <a:r>
              <a:rPr lang="en-US" dirty="0">
                <a:hlinkClick r:id="rId4"/>
              </a:rPr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6600" dirty="0" smtClean="0"/>
              <a:t>Thank you</a:t>
            </a:r>
            <a:endParaRPr lang="en" sz="4800" dirty="0"/>
          </a:p>
        </p:txBody>
      </p:sp>
    </p:spTree>
    <p:extLst>
      <p:ext uri="{BB962C8B-B14F-4D97-AF65-F5344CB8AC3E}">
        <p14:creationId xmlns:p14="http://schemas.microsoft.com/office/powerpoint/2010/main" val="35757586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ymbol"/>
              <a:buNone/>
            </a:pPr>
            <a:r>
              <a:rPr lang="en" sz="1800" i="0" u="none" strike="noStrike" cap="none" baseline="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Compile .NET</a:t>
            </a:r>
            <a:r>
              <a:rPr lang="en" sz="1800" i="0" u="none" strike="noStrike" cap="none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Project</a:t>
            </a:r>
            <a:endParaRPr lang="en" sz="1800" i="0" u="none" strike="noStrike" cap="none" baseline="0" dirty="0" smtClean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>
              <a:lnSpc>
                <a:spcPct val="150000"/>
              </a:lnSpc>
              <a:spcAft>
                <a:spcPts val="0"/>
              </a:spcAft>
              <a:buSzPct val="25000"/>
            </a:pPr>
            <a:r>
              <a:rPr lang="en" sz="18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Increment </a:t>
            </a:r>
            <a:r>
              <a:rPr lang="en" sz="18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Versions</a:t>
            </a:r>
          </a:p>
          <a:p>
            <a:pPr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ymbol"/>
              <a:buNone/>
            </a:pPr>
            <a:r>
              <a:rPr lang="en" sz="18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Lint Javascript</a:t>
            </a:r>
          </a:p>
          <a:p>
            <a:pPr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ymbol"/>
              <a:buNone/>
            </a:pPr>
            <a:r>
              <a:rPr lang="en" sz="1800" i="0" u="none" strike="noStrike" cap="none" baseline="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Concat and Minify </a:t>
            </a:r>
            <a:endParaRPr lang="en" sz="1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ymbol"/>
              <a:buNone/>
            </a:pPr>
            <a:r>
              <a:rPr lang="en" sz="1800" i="0" u="none" strike="noStrike" cap="none" baseline="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Sass Compilation</a:t>
            </a:r>
          </a:p>
          <a:p>
            <a:pPr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ymbol"/>
              <a:buNone/>
            </a:pPr>
            <a:r>
              <a:rPr lang="en" sz="1800" i="0" u="none" strike="noStrike" cap="none" baseline="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Inject </a:t>
            </a:r>
            <a:r>
              <a:rPr lang="en" sz="1800" i="0" u="none" strike="noStrike" cap="none" baseline="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Files </a:t>
            </a:r>
            <a:r>
              <a:rPr lang="en" sz="1800" i="0" u="none" strike="noStrike" cap="none" baseline="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References into HTML Code</a:t>
            </a:r>
          </a:p>
          <a:p>
            <a:pPr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ymbol"/>
              <a:buNone/>
            </a:pPr>
            <a:r>
              <a:rPr lang="en" sz="18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Refresh Browser on File Changes</a:t>
            </a:r>
            <a:endParaRPr lang="en" sz="1800" i="0" u="none" strike="noStrike" cap="none" baseline="0" dirty="0" smtClean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92" name="Shape 392"/>
          <p:cNvPicPr preferRelativeResize="0">
            <a:picLocks noGrp="1"/>
          </p:cNvPicPr>
          <p:nvPr>
            <p:ph sz="quarter" idx="11"/>
          </p:nvPr>
        </p:nvPicPr>
        <p:blipFill rotWithShape="1">
          <a:blip r:embed="rId3">
            <a:alphaModFix/>
          </a:blip>
          <a:stretch/>
        </p:blipFill>
        <p:spPr>
          <a:xfrm>
            <a:off x="1002041" y="2035175"/>
            <a:ext cx="1717018" cy="1744663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Shape 39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32975" rIns="65925" bIns="32975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PT Sans"/>
              <a:buNone/>
            </a:pPr>
            <a:r>
              <a:rPr lang="en" sz="3300" b="0" i="0" u="none" strike="noStrike" cap="none" baseline="0" dirty="0" smtClean="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What</a:t>
            </a:r>
            <a:r>
              <a:rPr lang="en" sz="3300" b="0" i="0" u="none" strike="noStrike" cap="none" dirty="0" smtClean="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 Can You Do?</a:t>
            </a:r>
            <a:endParaRPr lang="en" sz="3300" b="0" i="0" u="none" strike="noStrike" cap="none" baseline="0" dirty="0">
              <a:solidFill>
                <a:schemeClr val="accen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44008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>
            <a:spLocks noGrp="1"/>
          </p:cNvSpPr>
          <p:nvPr>
            <p:ph sz="quarter" idx="20"/>
          </p:nvPr>
        </p:nvSpPr>
        <p:spPr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34275" tIns="34275" rIns="342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accent1"/>
              </a:buClr>
              <a:buSzPct val="25000"/>
              <a:buFont typeface="Noto Symbol"/>
              <a:buNone/>
            </a:pPr>
            <a:r>
              <a:rPr lang="en" sz="2400" b="0" i="0" u="none" strike="noStrike" cap="none" baseline="0"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Improve Quality</a:t>
            </a:r>
          </a:p>
        </p:txBody>
      </p:sp>
      <p:sp>
        <p:nvSpPr>
          <p:cNvPr id="409" name="Shape 409"/>
          <p:cNvSpPr txBox="1">
            <a:spLocks noGrp="1"/>
          </p:cNvSpPr>
          <p:nvPr>
            <p:ph sz="quarter" idx="19"/>
          </p:nvPr>
        </p:nvSpPr>
        <p:spPr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4275" tIns="34275" rIns="342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accent1"/>
              </a:buClr>
              <a:buSzPct val="25000"/>
              <a:buFont typeface="Noto Symbol"/>
              <a:buNone/>
            </a:pPr>
            <a:r>
              <a:rPr lang="en" sz="2400" b="0" i="0" u="none" strike="noStrike" cap="none" baseline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Deliver Faster</a:t>
            </a:r>
          </a:p>
        </p:txBody>
      </p:sp>
      <p:sp>
        <p:nvSpPr>
          <p:cNvPr id="408" name="Shape 408"/>
          <p:cNvSpPr txBox="1">
            <a:spLocks noGrp="1"/>
          </p:cNvSpPr>
          <p:nvPr>
            <p:ph sz="quarter" idx="18"/>
          </p:nvPr>
        </p:nvSpPr>
        <p:spPr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34275" tIns="34275" rIns="342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accent1"/>
              </a:buClr>
              <a:buSzPct val="25000"/>
              <a:buFont typeface="Noto Symbol"/>
              <a:buNone/>
            </a:pPr>
            <a:r>
              <a:rPr lang="en" sz="2400" b="0" i="0" u="none" strike="noStrike" cap="none" baseline="0"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Repeatable </a:t>
            </a:r>
          </a:p>
        </p:txBody>
      </p:sp>
      <p:sp>
        <p:nvSpPr>
          <p:cNvPr id="411" name="Shape 4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32975" rIns="65925" bIns="32975" anchor="ctr" anchorCtr="0">
            <a:noAutofit/>
          </a:bodyPr>
          <a:lstStyle/>
          <a:p>
            <a:pPr lvl="0">
              <a:buClr>
                <a:schemeClr val="dk1"/>
              </a:buClr>
              <a:buSzPct val="25000"/>
            </a:pPr>
            <a:r>
              <a:rPr lang="en" sz="3300" dirty="0" smtClean="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What is in it for me?</a:t>
            </a:r>
            <a:endParaRPr lang="en" sz="3300" b="0" i="0" u="none" strike="noStrike" cap="none" baseline="0" dirty="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" grpId="0" build="p" animBg="1"/>
      <p:bldP spid="409" grpId="0" build="p" animBg="1"/>
      <p:bldP spid="408" grpId="0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>
            <a:spLocks noGrp="1"/>
          </p:cNvSpPr>
          <p:nvPr>
            <p:ph type="body" idx="4294967295"/>
          </p:nvPr>
        </p:nvSpPr>
        <p:spPr>
          <a:xfrm>
            <a:off x="728348" y="1172785"/>
            <a:ext cx="8141332" cy="3781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70000"/>
              <a:buFont typeface="Noto Symbol"/>
              <a:buChar char="▪"/>
            </a:pPr>
            <a:r>
              <a:rPr lang="en-US" sz="2800" b="0" i="0" u="none" strike="noStrike" cap="none" baseline="0" dirty="0" smtClean="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G</a:t>
            </a:r>
            <a:r>
              <a:rPr lang="en" sz="2800" b="0" i="0" u="none" strike="noStrike" cap="none" baseline="0" dirty="0" smtClean="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ulpfile.js</a:t>
            </a:r>
          </a:p>
          <a:p>
            <a:pPr marL="228600" marR="0" lvl="0" indent="-228600" algn="l" rtl="0">
              <a:spcBef>
                <a:spcPts val="0"/>
              </a:spcBef>
              <a:buClr>
                <a:schemeClr val="accent1"/>
              </a:buClr>
              <a:buSzPct val="70000"/>
              <a:buFont typeface="Noto Symbol"/>
              <a:buChar char="▪"/>
            </a:pPr>
            <a:r>
              <a:rPr lang="en" sz="2800" b="0" i="0" u="none" strike="noStrike" cap="none" baseline="0" dirty="0" smtClean="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Code </a:t>
            </a:r>
            <a:r>
              <a:rPr lang="en" sz="2800" b="0" i="0" u="none" strike="noStrike" cap="none" baseline="0" dirty="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over configuration</a:t>
            </a:r>
          </a:p>
          <a:p>
            <a:pPr marL="228600" marR="0" lvl="0" indent="-228600" algn="l" rtl="0">
              <a:spcBef>
                <a:spcPts val="800"/>
              </a:spcBef>
              <a:buClr>
                <a:schemeClr val="accent1"/>
              </a:buClr>
              <a:buSzPct val="70000"/>
              <a:buFont typeface="Noto Symbol"/>
              <a:buChar char="▪"/>
            </a:pPr>
            <a:r>
              <a:rPr lang="en" sz="2800" b="0" i="0" u="none" strike="noStrike" cap="none" baseline="0" dirty="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Stream based</a:t>
            </a:r>
          </a:p>
          <a:p>
            <a:pPr marL="228600" marR="0" lvl="0" indent="-228600" algn="l" rtl="0">
              <a:spcBef>
                <a:spcPts val="800"/>
              </a:spcBef>
              <a:buClr>
                <a:schemeClr val="accent1"/>
              </a:buClr>
              <a:buSzPct val="70000"/>
              <a:buFont typeface="Noto Symbol"/>
              <a:buChar char="▪"/>
            </a:pPr>
            <a:r>
              <a:rPr lang="en" sz="2800" b="0" i="0" u="none" strike="noStrike" cap="none" baseline="0" dirty="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1100+ </a:t>
            </a:r>
            <a:r>
              <a:rPr lang="en" sz="2800" b="0" i="0" u="none" strike="noStrike" cap="none" baseline="0" dirty="0" smtClean="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plugins</a:t>
            </a:r>
            <a:endParaRPr lang="en" sz="2800" b="0" i="0" u="none" strike="noStrike" cap="none" baseline="0" dirty="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433" name="Shape 433"/>
          <p:cNvSpPr txBox="1">
            <a:spLocks noGrp="1"/>
          </p:cNvSpPr>
          <p:nvPr>
            <p:ph type="title"/>
          </p:nvPr>
        </p:nvSpPr>
        <p:spPr>
          <a:xfrm>
            <a:off x="955964" y="140401"/>
            <a:ext cx="7741598" cy="1178237"/>
          </a:xfrm>
          <a:prstGeom prst="rect">
            <a:avLst/>
          </a:prstGeom>
          <a:noFill/>
          <a:ln>
            <a:noFill/>
          </a:ln>
        </p:spPr>
        <p:txBody>
          <a:bodyPr lIns="0" tIns="32975" rIns="65925" bIns="32975" anchor="ctr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" sz="3300" dirty="0" smtClean="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Gulp Overview</a:t>
            </a:r>
            <a:endParaRPr lang="en" sz="3300" dirty="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38242761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32975" rIns="65925" bIns="32975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PT Sans"/>
              <a:buNone/>
            </a:pPr>
            <a:r>
              <a:rPr lang="en" sz="3300" b="0" i="0" u="none" strike="noStrike" cap="none" baseline="0" dirty="0" smtClean="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Gulp</a:t>
            </a:r>
            <a:r>
              <a:rPr lang="en" sz="3300" b="0" i="0" u="none" strike="noStrike" cap="none" dirty="0" smtClean="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 Task in a Nutshell</a:t>
            </a:r>
            <a:endParaRPr lang="en" sz="3300" b="0" i="0" u="none" strike="noStrike" cap="none" baseline="0" dirty="0">
              <a:solidFill>
                <a:schemeClr val="accen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2212419" y="3314954"/>
            <a:ext cx="1014901" cy="1014901"/>
          </a:xfrm>
          <a:prstGeom prst="rect">
            <a:avLst/>
          </a:prstGeom>
          <a:solidFill>
            <a:srgbClr val="E2323B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2100" b="0" i="0" u="none" strike="noStrike" cap="none" baseline="0" dirty="0" smtClean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jshint</a:t>
            </a:r>
            <a:endParaRPr lang="en" sz="2100" b="0" i="0" u="none" strike="noStrike" cap="none" baseline="0" dirty="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3795456" y="3313519"/>
            <a:ext cx="1014901" cy="1014901"/>
          </a:xfrm>
          <a:prstGeom prst="rect">
            <a:avLst/>
          </a:prstGeom>
          <a:solidFill>
            <a:srgbClr val="E2323B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2100" b="0" i="0" u="none" strike="noStrike" cap="none" baseline="0" dirty="0" smtClean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uglify</a:t>
            </a:r>
            <a:endParaRPr lang="en" sz="2100" b="0" i="0" u="none" strike="noStrike" cap="none" baseline="0" dirty="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5351789" y="3312084"/>
            <a:ext cx="1014901" cy="1014901"/>
          </a:xfrm>
          <a:prstGeom prst="rect">
            <a:avLst/>
          </a:prstGeom>
          <a:solidFill>
            <a:srgbClr val="E2323B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2100" b="0" i="0" u="none" strike="noStrike" cap="none" baseline="0" dirty="0" smtClean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concat</a:t>
            </a:r>
            <a:endParaRPr lang="en" sz="2100" b="0" i="0" u="none" strike="noStrike" cap="none" baseline="0" dirty="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6457119" y="1915805"/>
            <a:ext cx="1621077" cy="1086122"/>
          </a:xfrm>
          <a:prstGeom prst="flowChartDocument">
            <a:avLst/>
          </a:prstGeom>
          <a:solidFill>
            <a:srgbClr val="E2323B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2100" b="0" i="0" u="none" strike="noStrike" cap="none" baseline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Dest</a:t>
            </a:r>
          </a:p>
        </p:txBody>
      </p:sp>
      <p:sp>
        <p:nvSpPr>
          <p:cNvPr id="491" name="Shape 491"/>
          <p:cNvSpPr/>
          <p:nvPr/>
        </p:nvSpPr>
        <p:spPr>
          <a:xfrm>
            <a:off x="496000" y="3314954"/>
            <a:ext cx="1342697" cy="1012058"/>
          </a:xfrm>
          <a:prstGeom prst="flowChartInputOutput">
            <a:avLst/>
          </a:prstGeom>
          <a:solidFill>
            <a:srgbClr val="E2323B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2100" b="0" i="0" u="none" strike="noStrike" cap="none" baseline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Read Files</a:t>
            </a:r>
          </a:p>
        </p:txBody>
      </p:sp>
      <p:sp>
        <p:nvSpPr>
          <p:cNvPr id="492" name="Shape 492"/>
          <p:cNvSpPr/>
          <p:nvPr/>
        </p:nvSpPr>
        <p:spPr>
          <a:xfrm>
            <a:off x="6734485" y="3313520"/>
            <a:ext cx="1342697" cy="1012058"/>
          </a:xfrm>
          <a:prstGeom prst="flowChartInputOutput">
            <a:avLst/>
          </a:prstGeom>
          <a:solidFill>
            <a:srgbClr val="E2323B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2100" b="0" i="0" u="none" strike="noStrike" cap="none" baseline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Write Files</a:t>
            </a:r>
          </a:p>
        </p:txBody>
      </p:sp>
      <p:cxnSp>
        <p:nvCxnSpPr>
          <p:cNvPr id="493" name="Shape 493"/>
          <p:cNvCxnSpPr/>
          <p:nvPr/>
        </p:nvCxnSpPr>
        <p:spPr>
          <a:xfrm>
            <a:off x="1223210" y="3027947"/>
            <a:ext cx="27989" cy="304811"/>
          </a:xfrm>
          <a:prstGeom prst="straightConnector1">
            <a:avLst/>
          </a:prstGeom>
          <a:noFill/>
          <a:ln w="63500" cap="flat">
            <a:solidFill>
              <a:schemeClr val="dk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494" name="Shape 494"/>
          <p:cNvCxnSpPr>
            <a:stCxn id="491" idx="5"/>
            <a:endCxn id="487" idx="1"/>
          </p:cNvCxnSpPr>
          <p:nvPr/>
        </p:nvCxnSpPr>
        <p:spPr>
          <a:xfrm>
            <a:off x="1704428" y="3820984"/>
            <a:ext cx="507900" cy="1500"/>
          </a:xfrm>
          <a:prstGeom prst="straightConnector1">
            <a:avLst/>
          </a:prstGeom>
          <a:noFill/>
          <a:ln w="63500" cap="flat">
            <a:solidFill>
              <a:schemeClr val="dk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495" name="Shape 495"/>
          <p:cNvCxnSpPr>
            <a:stCxn id="487" idx="3"/>
            <a:endCxn id="488" idx="1"/>
          </p:cNvCxnSpPr>
          <p:nvPr/>
        </p:nvCxnSpPr>
        <p:spPr>
          <a:xfrm rot="10800000" flipH="1">
            <a:off x="3227321" y="3820905"/>
            <a:ext cx="568200" cy="1500"/>
          </a:xfrm>
          <a:prstGeom prst="straightConnector1">
            <a:avLst/>
          </a:prstGeom>
          <a:noFill/>
          <a:ln w="63500" cap="flat">
            <a:solidFill>
              <a:schemeClr val="dk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496" name="Shape 496"/>
          <p:cNvCxnSpPr>
            <a:stCxn id="488" idx="3"/>
            <a:endCxn id="489" idx="1"/>
          </p:cNvCxnSpPr>
          <p:nvPr/>
        </p:nvCxnSpPr>
        <p:spPr>
          <a:xfrm rot="10800000" flipH="1">
            <a:off x="4810358" y="3819470"/>
            <a:ext cx="541500" cy="1500"/>
          </a:xfrm>
          <a:prstGeom prst="straightConnector1">
            <a:avLst/>
          </a:prstGeom>
          <a:noFill/>
          <a:ln w="63500" cap="flat">
            <a:solidFill>
              <a:schemeClr val="dk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497" name="Shape 497"/>
          <p:cNvCxnSpPr>
            <a:stCxn id="489" idx="3"/>
            <a:endCxn id="492" idx="2"/>
          </p:cNvCxnSpPr>
          <p:nvPr/>
        </p:nvCxnSpPr>
        <p:spPr>
          <a:xfrm>
            <a:off x="6366690" y="3819535"/>
            <a:ext cx="502200" cy="0"/>
          </a:xfrm>
          <a:prstGeom prst="straightConnector1">
            <a:avLst/>
          </a:prstGeom>
          <a:noFill/>
          <a:ln w="63500" cap="flat">
            <a:solidFill>
              <a:schemeClr val="dk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498" name="Shape 498"/>
          <p:cNvCxnSpPr>
            <a:stCxn id="492" idx="0"/>
          </p:cNvCxnSpPr>
          <p:nvPr/>
        </p:nvCxnSpPr>
        <p:spPr>
          <a:xfrm rot="10800000" flipH="1">
            <a:off x="7540103" y="2867720"/>
            <a:ext cx="9600" cy="445800"/>
          </a:xfrm>
          <a:prstGeom prst="straightConnector1">
            <a:avLst/>
          </a:prstGeom>
          <a:noFill/>
          <a:ln w="63500" cap="flat">
            <a:solidFill>
              <a:schemeClr val="dk1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500" name="Shape 500"/>
          <p:cNvSpPr/>
          <p:nvPr/>
        </p:nvSpPr>
        <p:spPr>
          <a:xfrm>
            <a:off x="530183" y="1952850"/>
            <a:ext cx="1621077" cy="1086122"/>
          </a:xfrm>
          <a:prstGeom prst="flowChartDocument">
            <a:avLst/>
          </a:prstGeom>
          <a:solidFill>
            <a:srgbClr val="E2323B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2100" b="0" i="0" u="none" strike="noStrike" cap="none" baseline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File System</a:t>
            </a:r>
          </a:p>
        </p:txBody>
      </p:sp>
    </p:spTree>
    <p:extLst>
      <p:ext uri="{BB962C8B-B14F-4D97-AF65-F5344CB8AC3E}">
        <p14:creationId xmlns:p14="http://schemas.microsoft.com/office/powerpoint/2010/main" val="228916997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 txBox="1">
            <a:spLocks noGrp="1"/>
          </p:cNvSpPr>
          <p:nvPr>
            <p:ph type="body" idx="4294967295"/>
          </p:nvPr>
        </p:nvSpPr>
        <p:spPr>
          <a:xfrm>
            <a:off x="467032" y="2175910"/>
            <a:ext cx="3989300" cy="4327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50800" marR="0" lvl="0" indent="-63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PT Sans"/>
              <a:buChar char=" "/>
            </a:pPr>
            <a:r>
              <a:rPr lang="en" sz="2100" b="0" i="0" u="none" strike="noStrike" cap="none" baseline="0" dirty="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Start with a source set of </a:t>
            </a:r>
            <a:r>
              <a:rPr lang="en" sz="2100" b="0" i="0" u="none" strike="noStrike" cap="none" baseline="0" dirty="0" smtClean="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files</a:t>
            </a:r>
            <a:endParaRPr lang="en" sz="2100" b="0" i="0" u="none" strike="noStrike" cap="none" baseline="0" dirty="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65" name="Shape 565"/>
          <p:cNvSpPr txBox="1">
            <a:spLocks noGrp="1"/>
          </p:cNvSpPr>
          <p:nvPr>
            <p:ph type="title"/>
          </p:nvPr>
        </p:nvSpPr>
        <p:spPr>
          <a:xfrm>
            <a:off x="467032" y="140401"/>
            <a:ext cx="8226323" cy="1178237"/>
          </a:xfrm>
          <a:prstGeom prst="rect">
            <a:avLst/>
          </a:prstGeom>
          <a:noFill/>
          <a:ln>
            <a:noFill/>
          </a:ln>
        </p:spPr>
        <p:txBody>
          <a:bodyPr lIns="0" tIns="32975" rIns="65925" bIns="32975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PT Sans"/>
              <a:buNone/>
            </a:pPr>
            <a:r>
              <a:rPr lang="en" sz="3300" b="0" i="0" u="none" strike="noStrike" cap="none" baseline="0" dirty="0" smtClean="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Gulp</a:t>
            </a:r>
            <a:r>
              <a:rPr lang="en" sz="3300" b="0" i="0" u="none" strike="noStrike" cap="none" dirty="0" smtClean="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 Streams In Action</a:t>
            </a:r>
            <a:endParaRPr lang="en" sz="3300" b="0" i="0" u="none" strike="noStrike" cap="none" baseline="0" dirty="0">
              <a:solidFill>
                <a:schemeClr val="accen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grpSp>
        <p:nvGrpSpPr>
          <p:cNvPr id="566" name="Shape 566"/>
          <p:cNvGrpSpPr/>
          <p:nvPr/>
        </p:nvGrpSpPr>
        <p:grpSpPr>
          <a:xfrm>
            <a:off x="6670053" y="3592588"/>
            <a:ext cx="1187061" cy="1367672"/>
            <a:chOff x="8893404" y="4790117"/>
            <a:chExt cx="1582748" cy="1823563"/>
          </a:xfrm>
        </p:grpSpPr>
        <p:sp>
          <p:nvSpPr>
            <p:cNvPr id="567" name="Shape 567"/>
            <p:cNvSpPr/>
            <p:nvPr/>
          </p:nvSpPr>
          <p:spPr>
            <a:xfrm flipH="1">
              <a:off x="8893404" y="4790117"/>
              <a:ext cx="1582748" cy="1763993"/>
            </a:xfrm>
            <a:custGeom>
              <a:avLst/>
              <a:gdLst/>
              <a:ahLst/>
              <a:cxnLst/>
              <a:rect l="0" t="0" r="0" b="0"/>
              <a:pathLst>
                <a:path w="1582749" h="1763994" extrusionOk="0">
                  <a:moveTo>
                    <a:pt x="1582691" y="0"/>
                  </a:moveTo>
                  <a:lnTo>
                    <a:pt x="723936" y="0"/>
                  </a:lnTo>
                  <a:lnTo>
                    <a:pt x="723936" y="599421"/>
                  </a:lnTo>
                  <a:lnTo>
                    <a:pt x="0" y="1022622"/>
                  </a:lnTo>
                  <a:lnTo>
                    <a:pt x="433394" y="1763994"/>
                  </a:lnTo>
                  <a:lnTo>
                    <a:pt x="1146025" y="1347401"/>
                  </a:lnTo>
                  <a:lnTo>
                    <a:pt x="1178408" y="1334675"/>
                  </a:lnTo>
                  <a:cubicBezTo>
                    <a:pt x="1211759" y="1318422"/>
                    <a:pt x="1244348" y="1299272"/>
                    <a:pt x="1275808" y="1277214"/>
                  </a:cubicBezTo>
                  <a:lnTo>
                    <a:pt x="1300330" y="1257197"/>
                  </a:lnTo>
                  <a:lnTo>
                    <a:pt x="1335374" y="1236711"/>
                  </a:lnTo>
                  <a:lnTo>
                    <a:pt x="1332161" y="1231214"/>
                  </a:lnTo>
                  <a:lnTo>
                    <a:pt x="1358307" y="1209872"/>
                  </a:lnTo>
                  <a:cubicBezTo>
                    <a:pt x="1511774" y="1064697"/>
                    <a:pt x="1594640" y="860084"/>
                    <a:pt x="1581366" y="659086"/>
                  </a:cubicBezTo>
                  <a:lnTo>
                    <a:pt x="1581262" y="658380"/>
                  </a:lnTo>
                  <a:lnTo>
                    <a:pt x="1582691" y="658380"/>
                  </a:lnTo>
                  <a:close/>
                </a:path>
              </a:pathLst>
            </a:custGeom>
            <a:solidFill>
              <a:srgbClr val="E2323B"/>
            </a:solidFill>
            <a:ln>
              <a:noFill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sp>
          <p:nvSpPr>
            <p:cNvPr id="568" name="Shape 568"/>
            <p:cNvSpPr/>
            <p:nvPr/>
          </p:nvSpPr>
          <p:spPr>
            <a:xfrm rot="-3581407" flipH="1">
              <a:off x="9460341" y="5980875"/>
              <a:ext cx="1183008" cy="162366"/>
            </a:xfrm>
            <a:prstGeom prst="rect">
              <a:avLst/>
            </a:prstGeom>
            <a:solidFill>
              <a:srgbClr val="E2323B"/>
            </a:solidFill>
            <a:ln w="25400" cap="flat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grpSp>
        <p:nvGrpSpPr>
          <p:cNvPr id="569" name="Shape 569"/>
          <p:cNvGrpSpPr/>
          <p:nvPr/>
        </p:nvGrpSpPr>
        <p:grpSpPr>
          <a:xfrm>
            <a:off x="6667415" y="2422505"/>
            <a:ext cx="647833" cy="1137473"/>
            <a:chOff x="8889886" y="3230007"/>
            <a:chExt cx="863778" cy="1516630"/>
          </a:xfrm>
        </p:grpSpPr>
        <p:sp>
          <p:nvSpPr>
            <p:cNvPr id="570" name="Shape 570"/>
            <p:cNvSpPr/>
            <p:nvPr/>
          </p:nvSpPr>
          <p:spPr>
            <a:xfrm>
              <a:off x="8889886" y="3230007"/>
              <a:ext cx="858755" cy="48210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sp>
          <p:nvSpPr>
            <p:cNvPr id="571" name="Shape 571"/>
            <p:cNvSpPr/>
            <p:nvPr/>
          </p:nvSpPr>
          <p:spPr>
            <a:xfrm>
              <a:off x="8894909" y="3749780"/>
              <a:ext cx="858755" cy="48210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sp>
          <p:nvSpPr>
            <p:cNvPr id="572" name="Shape 572"/>
            <p:cNvSpPr/>
            <p:nvPr/>
          </p:nvSpPr>
          <p:spPr>
            <a:xfrm>
              <a:off x="8894907" y="4264530"/>
              <a:ext cx="858755" cy="48210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cxnSp>
        <p:nvCxnSpPr>
          <p:cNvPr id="573" name="Shape 573"/>
          <p:cNvCxnSpPr/>
          <p:nvPr/>
        </p:nvCxnSpPr>
        <p:spPr>
          <a:xfrm flipV="1">
            <a:off x="4110446" y="2608685"/>
            <a:ext cx="2521380" cy="265144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574" name="Shape 574"/>
          <p:cNvCxnSpPr/>
          <p:nvPr/>
        </p:nvCxnSpPr>
        <p:spPr>
          <a:xfrm>
            <a:off x="4049486" y="3465957"/>
            <a:ext cx="2582340" cy="557403"/>
          </a:xfrm>
          <a:prstGeom prst="straightConnector1">
            <a:avLst/>
          </a:prstGeom>
          <a:noFill/>
          <a:ln w="57150" cap="flat">
            <a:solidFill>
              <a:srgbClr val="E2323B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575" name="Shape 575"/>
          <p:cNvCxnSpPr/>
          <p:nvPr/>
        </p:nvCxnSpPr>
        <p:spPr>
          <a:xfrm flipV="1">
            <a:off x="4110446" y="1654629"/>
            <a:ext cx="2521380" cy="705042"/>
          </a:xfrm>
          <a:prstGeom prst="straightConnector1">
            <a:avLst/>
          </a:prstGeom>
          <a:noFill/>
          <a:ln w="57150" cap="flat">
            <a:solidFill>
              <a:srgbClr val="E2323B"/>
            </a:solidFill>
            <a:prstDash val="solid"/>
            <a:round/>
            <a:headEnd type="none" w="med" len="med"/>
            <a:tailEnd type="stealth" w="lg" len="lg"/>
          </a:ln>
        </p:spPr>
      </p:cxnSp>
      <p:grpSp>
        <p:nvGrpSpPr>
          <p:cNvPr id="576" name="Shape 576"/>
          <p:cNvGrpSpPr/>
          <p:nvPr/>
        </p:nvGrpSpPr>
        <p:grpSpPr>
          <a:xfrm>
            <a:off x="6352538" y="1078612"/>
            <a:ext cx="1273820" cy="1319360"/>
            <a:chOff x="8470050" y="1438150"/>
            <a:chExt cx="1698427" cy="1759147"/>
          </a:xfrm>
        </p:grpSpPr>
        <p:sp>
          <p:nvSpPr>
            <p:cNvPr id="577" name="Shape 577"/>
            <p:cNvSpPr/>
            <p:nvPr/>
          </p:nvSpPr>
          <p:spPr>
            <a:xfrm>
              <a:off x="8470050" y="1438150"/>
              <a:ext cx="1698427" cy="1759147"/>
            </a:xfrm>
            <a:custGeom>
              <a:avLst/>
              <a:gdLst/>
              <a:ahLst/>
              <a:cxnLst/>
              <a:rect l="0" t="0" r="0" b="0"/>
              <a:pathLst>
                <a:path w="1698428" h="1759148" extrusionOk="0">
                  <a:moveTo>
                    <a:pt x="104959" y="0"/>
                  </a:moveTo>
                  <a:cubicBezTo>
                    <a:pt x="162926" y="0"/>
                    <a:pt x="209918" y="46992"/>
                    <a:pt x="209918" y="104959"/>
                  </a:cubicBezTo>
                  <a:lnTo>
                    <a:pt x="362586" y="104959"/>
                  </a:lnTo>
                  <a:cubicBezTo>
                    <a:pt x="362586" y="46992"/>
                    <a:pt x="409578" y="0"/>
                    <a:pt x="467545" y="0"/>
                  </a:cubicBezTo>
                  <a:cubicBezTo>
                    <a:pt x="525512" y="0"/>
                    <a:pt x="572504" y="46992"/>
                    <a:pt x="572504" y="104959"/>
                  </a:cubicBezTo>
                  <a:lnTo>
                    <a:pt x="744255" y="104959"/>
                  </a:lnTo>
                  <a:cubicBezTo>
                    <a:pt x="744255" y="46992"/>
                    <a:pt x="791247" y="0"/>
                    <a:pt x="849214" y="0"/>
                  </a:cubicBezTo>
                  <a:cubicBezTo>
                    <a:pt x="907181" y="0"/>
                    <a:pt x="954173" y="46992"/>
                    <a:pt x="954173" y="104959"/>
                  </a:cubicBezTo>
                  <a:lnTo>
                    <a:pt x="1125924" y="104959"/>
                  </a:lnTo>
                  <a:cubicBezTo>
                    <a:pt x="1125924" y="46992"/>
                    <a:pt x="1172916" y="0"/>
                    <a:pt x="1230883" y="0"/>
                  </a:cubicBezTo>
                  <a:cubicBezTo>
                    <a:pt x="1288850" y="0"/>
                    <a:pt x="1335842" y="46992"/>
                    <a:pt x="1335842" y="104959"/>
                  </a:cubicBezTo>
                  <a:lnTo>
                    <a:pt x="1488510" y="104959"/>
                  </a:lnTo>
                  <a:cubicBezTo>
                    <a:pt x="1488510" y="46992"/>
                    <a:pt x="1535502" y="0"/>
                    <a:pt x="1593469" y="0"/>
                  </a:cubicBezTo>
                  <a:cubicBezTo>
                    <a:pt x="1651436" y="0"/>
                    <a:pt x="1698428" y="46992"/>
                    <a:pt x="1698428" y="104959"/>
                  </a:cubicBezTo>
                  <a:lnTo>
                    <a:pt x="1698428" y="299264"/>
                  </a:lnTo>
                  <a:lnTo>
                    <a:pt x="1135466" y="299264"/>
                  </a:lnTo>
                  <a:lnTo>
                    <a:pt x="1135466" y="442390"/>
                  </a:lnTo>
                  <a:lnTo>
                    <a:pt x="1022267" y="442390"/>
                  </a:lnTo>
                  <a:lnTo>
                    <a:pt x="1022267" y="1029924"/>
                  </a:lnTo>
                  <a:lnTo>
                    <a:pt x="1124683" y="1132340"/>
                  </a:lnTo>
                  <a:lnTo>
                    <a:pt x="1112015" y="1145008"/>
                  </a:lnTo>
                  <a:lnTo>
                    <a:pt x="1128126" y="1145008"/>
                  </a:lnTo>
                  <a:lnTo>
                    <a:pt x="1128126" y="1382995"/>
                  </a:lnTo>
                  <a:lnTo>
                    <a:pt x="1115508" y="1382995"/>
                  </a:lnTo>
                  <a:lnTo>
                    <a:pt x="1124683" y="1392170"/>
                  </a:lnTo>
                  <a:lnTo>
                    <a:pt x="1047426" y="1469427"/>
                  </a:lnTo>
                  <a:lnTo>
                    <a:pt x="1519304" y="1469427"/>
                  </a:lnTo>
                  <a:lnTo>
                    <a:pt x="1519304" y="1603011"/>
                  </a:lnTo>
                  <a:lnTo>
                    <a:pt x="1277725" y="1603011"/>
                  </a:lnTo>
                  <a:lnTo>
                    <a:pt x="1277725" y="1759148"/>
                  </a:lnTo>
                  <a:lnTo>
                    <a:pt x="420704" y="1759148"/>
                  </a:lnTo>
                  <a:lnTo>
                    <a:pt x="420704" y="1603011"/>
                  </a:lnTo>
                  <a:lnTo>
                    <a:pt x="179125" y="1603011"/>
                  </a:lnTo>
                  <a:lnTo>
                    <a:pt x="179125" y="1469427"/>
                  </a:lnTo>
                  <a:lnTo>
                    <a:pt x="651002" y="1469427"/>
                  </a:lnTo>
                  <a:lnTo>
                    <a:pt x="573745" y="1392170"/>
                  </a:lnTo>
                  <a:lnTo>
                    <a:pt x="582920" y="1382995"/>
                  </a:lnTo>
                  <a:lnTo>
                    <a:pt x="570302" y="1382995"/>
                  </a:lnTo>
                  <a:lnTo>
                    <a:pt x="570302" y="1145008"/>
                  </a:lnTo>
                  <a:lnTo>
                    <a:pt x="586413" y="1145008"/>
                  </a:lnTo>
                  <a:lnTo>
                    <a:pt x="573745" y="1132340"/>
                  </a:lnTo>
                  <a:lnTo>
                    <a:pt x="676162" y="1029923"/>
                  </a:lnTo>
                  <a:lnTo>
                    <a:pt x="676162" y="442390"/>
                  </a:lnTo>
                  <a:lnTo>
                    <a:pt x="562962" y="442390"/>
                  </a:lnTo>
                  <a:lnTo>
                    <a:pt x="562962" y="299264"/>
                  </a:lnTo>
                  <a:lnTo>
                    <a:pt x="0" y="299264"/>
                  </a:lnTo>
                  <a:lnTo>
                    <a:pt x="0" y="104959"/>
                  </a:lnTo>
                  <a:cubicBezTo>
                    <a:pt x="0" y="46992"/>
                    <a:pt x="46992" y="0"/>
                    <a:pt x="104959" y="0"/>
                  </a:cubicBezTo>
                  <a:close/>
                </a:path>
              </a:pathLst>
            </a:custGeom>
            <a:solidFill>
              <a:srgbClr val="E2323B"/>
            </a:solidFill>
            <a:ln>
              <a:noFill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sp>
          <p:nvSpPr>
            <p:cNvPr id="578" name="Shape 578"/>
            <p:cNvSpPr/>
            <p:nvPr/>
          </p:nvSpPr>
          <p:spPr>
            <a:xfrm>
              <a:off x="8654171" y="2901214"/>
              <a:ext cx="1340178" cy="133584"/>
            </a:xfrm>
            <a:prstGeom prst="rect">
              <a:avLst/>
            </a:prstGeom>
            <a:solidFill>
              <a:srgbClr val="E2323B"/>
            </a:solidFill>
            <a:ln w="25400" cap="flat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sp>
        <p:nvSpPr>
          <p:cNvPr id="17" name="Shape 564"/>
          <p:cNvSpPr txBox="1">
            <a:spLocks/>
          </p:cNvSpPr>
          <p:nvPr/>
        </p:nvSpPr>
        <p:spPr>
          <a:xfrm>
            <a:off x="468722" y="2490644"/>
            <a:ext cx="3989300" cy="84969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222847" indent="-222847" algn="l" defTabSz="439587" rtl="0" eaLnBrk="1" latinLnBrk="0" hangingPunct="1">
              <a:spcBef>
                <a:spcPts val="769"/>
              </a:spcBef>
              <a:buClr>
                <a:schemeClr val="accent1"/>
              </a:buClr>
              <a:buSzPct val="70000"/>
              <a:buFont typeface="Wingdings" charset="2"/>
              <a:buChar char="§"/>
              <a:defRPr sz="1950" b="0" i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39587" indent="-216740" algn="l" defTabSz="439587" rtl="0" eaLnBrk="1" latinLnBrk="0" hangingPunct="1">
              <a:spcBef>
                <a:spcPts val="509"/>
              </a:spcBef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662432" indent="-215216" algn="l" defTabSz="439587" rtl="0" eaLnBrk="1" latinLnBrk="0" hangingPunct="1">
              <a:spcBef>
                <a:spcPts val="461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650" b="0" i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822701" indent="-160267" algn="l" defTabSz="439587" rtl="0" eaLnBrk="1" latinLnBrk="0" hangingPunct="1">
              <a:spcBef>
                <a:spcPts val="414"/>
              </a:spcBef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Char char="§"/>
              <a:defRPr sz="15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047072" indent="-224374" algn="l" defTabSz="439587" rtl="0" eaLnBrk="1" latinLnBrk="0" hangingPunct="1">
              <a:spcBef>
                <a:spcPts val="366"/>
              </a:spcBef>
              <a:buClr>
                <a:schemeClr val="bg1">
                  <a:lumMod val="85000"/>
                </a:schemeClr>
              </a:buClr>
              <a:buSzPct val="70000"/>
              <a:buFont typeface="Myriad Pro Light" panose="020B0403030403020204" pitchFamily="34" charset="0"/>
              <a:buChar char="-"/>
              <a:tabLst/>
              <a:defRPr sz="135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207338" indent="-161792" algn="l" defTabSz="439587" rtl="0" eaLnBrk="1" latinLnBrk="0" hangingPunct="1">
              <a:spcBef>
                <a:spcPts val="336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100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2857315" indent="-219794" algn="l" defTabSz="439587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96902" indent="-219794" algn="l" defTabSz="439587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6487" indent="-219794" algn="l" defTabSz="439587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800" indent="-6350">
              <a:spcBef>
                <a:spcPts val="1200"/>
              </a:spcBef>
              <a:buSzPct val="25000"/>
              <a:buFont typeface="PT Sans"/>
              <a:buChar char=" "/>
            </a:pPr>
            <a:r>
              <a:rPr lang="en" sz="2100" dirty="0" smtClean="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Process or examine the files</a:t>
            </a:r>
            <a:endParaRPr lang="en" sz="2100" dirty="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8" name="Shape 564"/>
          <p:cNvSpPr txBox="1">
            <a:spLocks/>
          </p:cNvSpPr>
          <p:nvPr/>
        </p:nvSpPr>
        <p:spPr>
          <a:xfrm>
            <a:off x="467690" y="3082836"/>
            <a:ext cx="3989300" cy="59123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222847" indent="-222847" algn="l" defTabSz="439587" rtl="0" eaLnBrk="1" latinLnBrk="0" hangingPunct="1">
              <a:spcBef>
                <a:spcPts val="769"/>
              </a:spcBef>
              <a:buClr>
                <a:schemeClr val="accent1"/>
              </a:buClr>
              <a:buSzPct val="70000"/>
              <a:buFont typeface="Wingdings" charset="2"/>
              <a:buChar char="§"/>
              <a:defRPr sz="1950" b="0" i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39587" indent="-216740" algn="l" defTabSz="439587" rtl="0" eaLnBrk="1" latinLnBrk="0" hangingPunct="1">
              <a:spcBef>
                <a:spcPts val="509"/>
              </a:spcBef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662432" indent="-215216" algn="l" defTabSz="439587" rtl="0" eaLnBrk="1" latinLnBrk="0" hangingPunct="1">
              <a:spcBef>
                <a:spcPts val="461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650" b="0" i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822701" indent="-160267" algn="l" defTabSz="439587" rtl="0" eaLnBrk="1" latinLnBrk="0" hangingPunct="1">
              <a:spcBef>
                <a:spcPts val="414"/>
              </a:spcBef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Char char="§"/>
              <a:defRPr sz="15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047072" indent="-224374" algn="l" defTabSz="439587" rtl="0" eaLnBrk="1" latinLnBrk="0" hangingPunct="1">
              <a:spcBef>
                <a:spcPts val="366"/>
              </a:spcBef>
              <a:buClr>
                <a:schemeClr val="bg1">
                  <a:lumMod val="85000"/>
                </a:schemeClr>
              </a:buClr>
              <a:buSzPct val="70000"/>
              <a:buFont typeface="Myriad Pro Light" panose="020B0403030403020204" pitchFamily="34" charset="0"/>
              <a:buChar char="-"/>
              <a:tabLst/>
              <a:defRPr sz="135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207338" indent="-161792" algn="l" defTabSz="439587" rtl="0" eaLnBrk="1" latinLnBrk="0" hangingPunct="1">
              <a:spcBef>
                <a:spcPts val="336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100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2857315" indent="-219794" algn="l" defTabSz="439587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96902" indent="-219794" algn="l" defTabSz="439587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6487" indent="-219794" algn="l" defTabSz="439587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800" indent="-6350">
              <a:spcBef>
                <a:spcPts val="1200"/>
              </a:spcBef>
              <a:buSzPct val="25000"/>
              <a:buFont typeface="PT Sans"/>
              <a:buChar char=" "/>
            </a:pPr>
            <a:r>
              <a:rPr lang="en" sz="2100" dirty="0" smtClean="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Send output to a destination</a:t>
            </a:r>
            <a:endParaRPr lang="en" sz="2100" dirty="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19" name="Shape 573"/>
          <p:cNvCxnSpPr>
            <a:endCxn id="571" idx="1"/>
          </p:cNvCxnSpPr>
          <p:nvPr/>
        </p:nvCxnSpPr>
        <p:spPr>
          <a:xfrm>
            <a:off x="4110446" y="2978331"/>
            <a:ext cx="2560736" cy="14794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20" name="Shape 573"/>
          <p:cNvCxnSpPr/>
          <p:nvPr/>
        </p:nvCxnSpPr>
        <p:spPr>
          <a:xfrm>
            <a:off x="4110446" y="3082836"/>
            <a:ext cx="2521380" cy="383121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422607856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4" grpId="0" build="p"/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 smtClean="0"/>
              <a:t>Processing </a:t>
            </a:r>
            <a:r>
              <a:rPr lang="en-US" sz="4000" dirty="0"/>
              <a:t>against the </a:t>
            </a:r>
            <a:r>
              <a:rPr lang="en-US" sz="4000" dirty="0" smtClean="0"/>
              <a:t>files is </a:t>
            </a:r>
            <a:br>
              <a:rPr lang="en-US" sz="4000" dirty="0" smtClean="0"/>
            </a:br>
            <a:r>
              <a:rPr lang="en-US" sz="4000" dirty="0" smtClean="0"/>
              <a:t>done </a:t>
            </a:r>
            <a:r>
              <a:rPr lang="en-US" sz="4000" dirty="0"/>
              <a:t>in memory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making Gulp </a:t>
            </a:r>
            <a:r>
              <a:rPr lang="en-US" sz="4000" dirty="0"/>
              <a:t>very fast.</a:t>
            </a:r>
          </a:p>
        </p:txBody>
      </p:sp>
    </p:spTree>
    <p:extLst>
      <p:ext uri="{BB962C8B-B14F-4D97-AF65-F5344CB8AC3E}">
        <p14:creationId xmlns:p14="http://schemas.microsoft.com/office/powerpoint/2010/main" val="75028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luralsight default theme">
  <a:themeElements>
    <a:clrScheme name="PLURALSIGHT COLORS">
      <a:dk1>
        <a:srgbClr val="58595B"/>
      </a:dk1>
      <a:lt1>
        <a:srgbClr val="FFFFFF"/>
      </a:lt1>
      <a:dk2>
        <a:srgbClr val="464547"/>
      </a:dk2>
      <a:lt2>
        <a:srgbClr val="FFFFFF"/>
      </a:lt2>
      <a:accent1>
        <a:srgbClr val="F26722"/>
      </a:accent1>
      <a:accent2>
        <a:srgbClr val="548C94"/>
      </a:accent2>
      <a:accent3>
        <a:srgbClr val="66AEBA"/>
      </a:accent3>
      <a:accent4>
        <a:srgbClr val="9CCB42"/>
      </a:accent4>
      <a:accent5>
        <a:srgbClr val="79A14C"/>
      </a:accent5>
      <a:accent6>
        <a:srgbClr val="C8531F"/>
      </a:accent6>
      <a:hlink>
        <a:srgbClr val="548C94"/>
      </a:hlink>
      <a:folHlink>
        <a:srgbClr val="548C94"/>
      </a:folHlink>
    </a:clrScheme>
    <a:fontScheme name="Pluralsight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accent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luralsight_PowerPoint_April_2015.potx" id="{308C820F-72E2-4BD0-92C7-1FBB194156CF}" vid="{BCF23F6F-7B6B-4A18-B595-3368204A1B6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5838</TotalTime>
  <Words>618</Words>
  <Application>Microsoft Office PowerPoint</Application>
  <PresentationFormat>On-screen Show (16:9)</PresentationFormat>
  <Paragraphs>189</Paragraphs>
  <Slides>33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7" baseType="lpstr">
      <vt:lpstr>Arial</vt:lpstr>
      <vt:lpstr>Calibri</vt:lpstr>
      <vt:lpstr>Consolas</vt:lpstr>
      <vt:lpstr>Helvetica Light</vt:lpstr>
      <vt:lpstr>Lucida Grande</vt:lpstr>
      <vt:lpstr>Merriweather Sans</vt:lpstr>
      <vt:lpstr>Myriad Pro</vt:lpstr>
      <vt:lpstr>Myriad Pro Light</vt:lpstr>
      <vt:lpstr>Noto Symbol</vt:lpstr>
      <vt:lpstr>PT Sans</vt:lpstr>
      <vt:lpstr>Tahoma</vt:lpstr>
      <vt:lpstr>Trebuchet MS</vt:lpstr>
      <vt:lpstr>Wingdings</vt:lpstr>
      <vt:lpstr>Pluralsight default theme</vt:lpstr>
      <vt:lpstr>Gulp </vt:lpstr>
      <vt:lpstr>PowerPoint Presentation</vt:lpstr>
      <vt:lpstr>Why Use Gulp?</vt:lpstr>
      <vt:lpstr>What Can You Do?</vt:lpstr>
      <vt:lpstr>What is in it for me?</vt:lpstr>
      <vt:lpstr>Gulp Overview</vt:lpstr>
      <vt:lpstr>Gulp Task in a Nutshell</vt:lpstr>
      <vt:lpstr>Gulp Streams In Action</vt:lpstr>
      <vt:lpstr>PowerPoint Presentation</vt:lpstr>
      <vt:lpstr>PowerPoint Presentation</vt:lpstr>
      <vt:lpstr>6 APIs</vt:lpstr>
      <vt:lpstr>gulp.task (name, fn)</vt:lpstr>
      <vt:lpstr>2. gulp.src ( glob [, options] )</vt:lpstr>
      <vt:lpstr>3. gulp.dest ( folder [, options] )</vt:lpstr>
      <vt:lpstr>gulp.watch ( glob [, options])</vt:lpstr>
      <vt:lpstr>gulp.series (name, name, fn)</vt:lpstr>
      <vt:lpstr>gulp.parallel (name, name, fn)</vt:lpstr>
      <vt:lpstr>Combine series and parallel</vt:lpstr>
      <vt:lpstr>PowerPoint Presentation</vt:lpstr>
      <vt:lpstr>Getting Node.js</vt:lpstr>
      <vt:lpstr>PowerPoint Presentation</vt:lpstr>
      <vt:lpstr>package.json</vt:lpstr>
      <vt:lpstr>require is the way that you pull in node modules.</vt:lpstr>
      <vt:lpstr>PowerPoint Presentation</vt:lpstr>
      <vt:lpstr>Tasks in Visual Studio</vt:lpstr>
      <vt:lpstr>Task Runner Explorer</vt:lpstr>
      <vt:lpstr>Add Custom Bindings</vt:lpstr>
      <vt:lpstr>Demo</vt:lpstr>
      <vt:lpstr>PowerPoint Presentation</vt:lpstr>
      <vt:lpstr>What We’ve  Learned</vt:lpstr>
      <vt:lpstr>6 Gulp APIs</vt:lpstr>
      <vt:lpstr>Resources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5 (BETA) Workshop</dc:title>
  <dc:creator>James, Justin</dc:creator>
  <cp:lastModifiedBy>James, Justin</cp:lastModifiedBy>
  <cp:revision>350</cp:revision>
  <dcterms:modified xsi:type="dcterms:W3CDTF">2016-08-20T05:01:26Z</dcterms:modified>
</cp:coreProperties>
</file>